
<file path=[Content_Types].xml><?xml version="1.0" encoding="utf-8"?>
<Types xmlns="http://schemas.openxmlformats.org/package/2006/content-types">
  <Default Extension="bin" ContentType="application/octet-stream"/>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9"/>
  </p:notesMasterIdLst>
  <p:handoutMasterIdLst>
    <p:handoutMasterId r:id="rId40"/>
  </p:handoutMasterIdLst>
  <p:sldIdLst>
    <p:sldId id="257" r:id="rId4"/>
    <p:sldId id="258" r:id="rId5"/>
    <p:sldId id="266" r:id="rId6"/>
    <p:sldId id="273" r:id="rId7"/>
    <p:sldId id="274" r:id="rId8"/>
    <p:sldId id="275" r:id="rId9"/>
    <p:sldId id="278" r:id="rId10"/>
    <p:sldId id="277" r:id="rId11"/>
    <p:sldId id="276" r:id="rId12"/>
    <p:sldId id="279" r:id="rId13"/>
    <p:sldId id="280" r:id="rId14"/>
    <p:sldId id="260" r:id="rId15"/>
    <p:sldId id="262" r:id="rId16"/>
    <p:sldId id="307" r:id="rId17"/>
    <p:sldId id="308" r:id="rId18"/>
    <p:sldId id="309" r:id="rId19"/>
    <p:sldId id="310" r:id="rId20"/>
    <p:sldId id="311" r:id="rId21"/>
    <p:sldId id="312" r:id="rId22"/>
    <p:sldId id="313" r:id="rId23"/>
    <p:sldId id="288" r:id="rId24"/>
    <p:sldId id="289" r:id="rId25"/>
    <p:sldId id="302" r:id="rId26"/>
    <p:sldId id="303" r:id="rId27"/>
    <p:sldId id="304" r:id="rId28"/>
    <p:sldId id="305" r:id="rId29"/>
    <p:sldId id="306" r:id="rId30"/>
    <p:sldId id="291" r:id="rId31"/>
    <p:sldId id="290" r:id="rId32"/>
    <p:sldId id="261" r:id="rId33"/>
    <p:sldId id="292" r:id="rId34"/>
    <p:sldId id="294" r:id="rId35"/>
    <p:sldId id="295" r:id="rId36"/>
    <p:sldId id="264" r:id="rId37"/>
    <p:sldId id="293" r:id="rId38"/>
  </p:sldIdLst>
  <p:sldSz cx="12192000" cy="6858000"/>
  <p:notesSz cx="6858000" cy="9144000"/>
  <p:defaultTextStyle>
    <a:defPPr>
      <a:defRPr lang="de-CH" noProof="0"/>
    </a:defPPr>
    <a:lvl1pPr marL="0" algn="l" defTabSz="914400" rtl="0" eaLnBrk="1" latinLnBrk="0" hangingPunct="1">
      <a:defRPr lang="de-CH" sz="1800" kern="1200" noProof="0">
        <a:solidFill>
          <a:schemeClr val="tx1"/>
        </a:solidFill>
        <a:latin typeface="+mn-lt"/>
        <a:ea typeface="+mn-ea"/>
        <a:cs typeface="+mn-cs"/>
      </a:defRPr>
    </a:lvl1pPr>
    <a:lvl2pPr marL="457200" algn="l" defTabSz="914400" rtl="0" eaLnBrk="1" latinLnBrk="0" hangingPunct="1">
      <a:defRPr lang="de-CH" sz="1800" kern="1200" noProof="0">
        <a:solidFill>
          <a:schemeClr val="tx1"/>
        </a:solidFill>
        <a:latin typeface="+mn-lt"/>
        <a:ea typeface="+mn-ea"/>
        <a:cs typeface="+mn-cs"/>
      </a:defRPr>
    </a:lvl2pPr>
    <a:lvl3pPr marL="914400" algn="l" defTabSz="914400" rtl="0" eaLnBrk="1" latinLnBrk="0" hangingPunct="1">
      <a:defRPr lang="de-CH" sz="1800" kern="1200" noProof="0">
        <a:solidFill>
          <a:schemeClr val="tx1"/>
        </a:solidFill>
        <a:latin typeface="+mn-lt"/>
        <a:ea typeface="+mn-ea"/>
        <a:cs typeface="+mn-cs"/>
      </a:defRPr>
    </a:lvl3pPr>
    <a:lvl4pPr marL="1371600" algn="l" defTabSz="914400" rtl="0" eaLnBrk="1" latinLnBrk="0" hangingPunct="1">
      <a:defRPr lang="de-CH" sz="1800" kern="1200" noProof="0">
        <a:solidFill>
          <a:schemeClr val="tx1"/>
        </a:solidFill>
        <a:latin typeface="+mn-lt"/>
        <a:ea typeface="+mn-ea"/>
        <a:cs typeface="+mn-cs"/>
      </a:defRPr>
    </a:lvl4pPr>
    <a:lvl5pPr marL="1828800" algn="l" defTabSz="914400" rtl="0" eaLnBrk="1" latinLnBrk="0" hangingPunct="1">
      <a:defRPr lang="de-CH" sz="1800" kern="1200" noProof="0">
        <a:solidFill>
          <a:schemeClr val="tx1"/>
        </a:solidFill>
        <a:latin typeface="+mn-lt"/>
        <a:ea typeface="+mn-ea"/>
        <a:cs typeface="+mn-cs"/>
      </a:defRPr>
    </a:lvl5pPr>
    <a:lvl6pPr marL="2286000" algn="l" defTabSz="914400" rtl="0" eaLnBrk="1" latinLnBrk="0" hangingPunct="1">
      <a:defRPr lang="de-CH" sz="1800" kern="1200" noProof="0">
        <a:solidFill>
          <a:schemeClr val="tx1"/>
        </a:solidFill>
        <a:latin typeface="+mn-lt"/>
        <a:ea typeface="+mn-ea"/>
        <a:cs typeface="+mn-cs"/>
      </a:defRPr>
    </a:lvl6pPr>
    <a:lvl7pPr marL="2743200" algn="l" defTabSz="914400" rtl="0" eaLnBrk="1" latinLnBrk="0" hangingPunct="1">
      <a:defRPr lang="de-CH" sz="1800" kern="1200" noProof="0">
        <a:solidFill>
          <a:schemeClr val="tx1"/>
        </a:solidFill>
        <a:latin typeface="+mn-lt"/>
        <a:ea typeface="+mn-ea"/>
        <a:cs typeface="+mn-cs"/>
      </a:defRPr>
    </a:lvl7pPr>
    <a:lvl8pPr marL="3200400" algn="l" defTabSz="914400" rtl="0" eaLnBrk="1" latinLnBrk="0" hangingPunct="1">
      <a:defRPr lang="de-CH" sz="1800" kern="1200" noProof="0">
        <a:solidFill>
          <a:schemeClr val="tx1"/>
        </a:solidFill>
        <a:latin typeface="+mn-lt"/>
        <a:ea typeface="+mn-ea"/>
        <a:cs typeface="+mn-cs"/>
      </a:defRPr>
    </a:lvl8pPr>
    <a:lvl9pPr marL="3657600" algn="l" defTabSz="914400" rtl="0" eaLnBrk="1" latinLnBrk="0" hangingPunct="1">
      <a:defRPr lang="de-CH" sz="1800" kern="1200" noProof="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AC1"/>
    <a:srgbClr val="5578B9"/>
    <a:srgbClr val="FFCC01"/>
    <a:srgbClr val="006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327"/>
  </p:normalViewPr>
  <p:slideViewPr>
    <p:cSldViewPr snapToGrid="0">
      <p:cViewPr varScale="1">
        <p:scale>
          <a:sx n="74" d="100"/>
          <a:sy n="74" d="100"/>
        </p:scale>
        <p:origin x="220" y="48"/>
      </p:cViewPr>
      <p:guideLst/>
    </p:cSldViewPr>
  </p:slideViewPr>
  <p:notesTextViewPr>
    <p:cViewPr>
      <p:scale>
        <a:sx n="3" d="2"/>
        <a:sy n="3" d="2"/>
      </p:scale>
      <p:origin x="0" y="0"/>
    </p:cViewPr>
  </p:notesTextViewPr>
  <p:notesViewPr>
    <p:cSldViewPr snapToGrid="0">
      <p:cViewPr varScale="1">
        <p:scale>
          <a:sx n="135" d="100"/>
          <a:sy n="135" d="100"/>
        </p:scale>
        <p:origin x="33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LTLATFS01\Daten\Projekte\Gemeinderat\TR_Soziales_Gesundheit_Altersfragen\Wohnen%20im%20Alter\Pr&#228;sentation\Altersgrupp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2020</c:v>
                </c:pt>
              </c:strCache>
            </c:strRef>
          </c:tx>
          <c:spPr>
            <a:solidFill>
              <a:schemeClr val="accent1"/>
            </a:solidFill>
            <a:ln>
              <a:noFill/>
            </a:ln>
            <a:effectLst/>
          </c:spPr>
          <c:invertIfNegative val="0"/>
          <c:cat>
            <c:strRef>
              <c:f>Tabelle1!$A$2:$A$6</c:f>
              <c:strCache>
                <c:ptCount val="5"/>
                <c:pt idx="0">
                  <c:v>0-19</c:v>
                </c:pt>
                <c:pt idx="1">
                  <c:v>20-39</c:v>
                </c:pt>
                <c:pt idx="2">
                  <c:v>40-64</c:v>
                </c:pt>
                <c:pt idx="3">
                  <c:v>65-79</c:v>
                </c:pt>
                <c:pt idx="4">
                  <c:v>80+</c:v>
                </c:pt>
              </c:strCache>
            </c:strRef>
          </c:cat>
          <c:val>
            <c:numRef>
              <c:f>Tabelle1!$B$2:$B$6</c:f>
              <c:numCache>
                <c:formatCode>General</c:formatCode>
                <c:ptCount val="5"/>
                <c:pt idx="0">
                  <c:v>3037</c:v>
                </c:pt>
                <c:pt idx="1">
                  <c:v>4276</c:v>
                </c:pt>
                <c:pt idx="2">
                  <c:v>5105</c:v>
                </c:pt>
                <c:pt idx="3">
                  <c:v>2292</c:v>
                </c:pt>
                <c:pt idx="4">
                  <c:v>1015</c:v>
                </c:pt>
              </c:numCache>
            </c:numRef>
          </c:val>
          <c:extLst>
            <c:ext xmlns:c16="http://schemas.microsoft.com/office/drawing/2014/chart" uri="{C3380CC4-5D6E-409C-BE32-E72D297353CC}">
              <c16:uniqueId val="{00000000-1380-460A-9F97-3393BFD37A4E}"/>
            </c:ext>
          </c:extLst>
        </c:ser>
        <c:ser>
          <c:idx val="1"/>
          <c:order val="1"/>
          <c:tx>
            <c:strRef>
              <c:f>Tabelle1!$C$1</c:f>
              <c:strCache>
                <c:ptCount val="1"/>
                <c:pt idx="0">
                  <c:v>2030</c:v>
                </c:pt>
              </c:strCache>
            </c:strRef>
          </c:tx>
          <c:spPr>
            <a:solidFill>
              <a:schemeClr val="accent2"/>
            </a:solidFill>
            <a:ln>
              <a:noFill/>
            </a:ln>
            <a:effectLst/>
          </c:spPr>
          <c:invertIfNegative val="0"/>
          <c:cat>
            <c:strRef>
              <c:f>Tabelle1!$A$2:$A$6</c:f>
              <c:strCache>
                <c:ptCount val="5"/>
                <c:pt idx="0">
                  <c:v>0-19</c:v>
                </c:pt>
                <c:pt idx="1">
                  <c:v>20-39</c:v>
                </c:pt>
                <c:pt idx="2">
                  <c:v>40-64</c:v>
                </c:pt>
                <c:pt idx="3">
                  <c:v>65-79</c:v>
                </c:pt>
                <c:pt idx="4">
                  <c:v>80+</c:v>
                </c:pt>
              </c:strCache>
            </c:strRef>
          </c:cat>
          <c:val>
            <c:numRef>
              <c:f>Tabelle1!$C$2:$C$6</c:f>
              <c:numCache>
                <c:formatCode>General</c:formatCode>
                <c:ptCount val="5"/>
                <c:pt idx="0">
                  <c:v>3264</c:v>
                </c:pt>
                <c:pt idx="1">
                  <c:v>4215</c:v>
                </c:pt>
                <c:pt idx="2">
                  <c:v>5151</c:v>
                </c:pt>
                <c:pt idx="3">
                  <c:v>2739</c:v>
                </c:pt>
                <c:pt idx="4">
                  <c:v>1311</c:v>
                </c:pt>
              </c:numCache>
            </c:numRef>
          </c:val>
          <c:extLst>
            <c:ext xmlns:c16="http://schemas.microsoft.com/office/drawing/2014/chart" uri="{C3380CC4-5D6E-409C-BE32-E72D297353CC}">
              <c16:uniqueId val="{00000001-1380-460A-9F97-3393BFD37A4E}"/>
            </c:ext>
          </c:extLst>
        </c:ser>
        <c:ser>
          <c:idx val="2"/>
          <c:order val="2"/>
          <c:tx>
            <c:strRef>
              <c:f>Tabelle1!$D$1</c:f>
              <c:strCache>
                <c:ptCount val="1"/>
                <c:pt idx="0">
                  <c:v>2040</c:v>
                </c:pt>
              </c:strCache>
            </c:strRef>
          </c:tx>
          <c:spPr>
            <a:solidFill>
              <a:schemeClr val="accent3"/>
            </a:solidFill>
            <a:ln>
              <a:noFill/>
            </a:ln>
            <a:effectLst/>
          </c:spPr>
          <c:invertIfNegative val="0"/>
          <c:cat>
            <c:strRef>
              <c:f>Tabelle1!$A$2:$A$6</c:f>
              <c:strCache>
                <c:ptCount val="5"/>
                <c:pt idx="0">
                  <c:v>0-19</c:v>
                </c:pt>
                <c:pt idx="1">
                  <c:v>20-39</c:v>
                </c:pt>
                <c:pt idx="2">
                  <c:v>40-64</c:v>
                </c:pt>
                <c:pt idx="3">
                  <c:v>65-79</c:v>
                </c:pt>
                <c:pt idx="4">
                  <c:v>80+</c:v>
                </c:pt>
              </c:strCache>
            </c:strRef>
          </c:cat>
          <c:val>
            <c:numRef>
              <c:f>Tabelle1!$D$2:$D$6</c:f>
              <c:numCache>
                <c:formatCode>General</c:formatCode>
                <c:ptCount val="5"/>
                <c:pt idx="0">
                  <c:v>3376</c:v>
                </c:pt>
                <c:pt idx="1">
                  <c:v>4317</c:v>
                </c:pt>
                <c:pt idx="2">
                  <c:v>5312</c:v>
                </c:pt>
                <c:pt idx="3">
                  <c:v>2872</c:v>
                </c:pt>
                <c:pt idx="4">
                  <c:v>1661</c:v>
                </c:pt>
              </c:numCache>
            </c:numRef>
          </c:val>
          <c:extLst>
            <c:ext xmlns:c16="http://schemas.microsoft.com/office/drawing/2014/chart" uri="{C3380CC4-5D6E-409C-BE32-E72D297353CC}">
              <c16:uniqueId val="{00000002-1380-460A-9F97-3393BFD37A4E}"/>
            </c:ext>
          </c:extLst>
        </c:ser>
        <c:ser>
          <c:idx val="3"/>
          <c:order val="3"/>
          <c:tx>
            <c:strRef>
              <c:f>Tabelle1!$E$1</c:f>
              <c:strCache>
                <c:ptCount val="1"/>
                <c:pt idx="0">
                  <c:v>2050</c:v>
                </c:pt>
              </c:strCache>
            </c:strRef>
          </c:tx>
          <c:spPr>
            <a:solidFill>
              <a:schemeClr val="accent4"/>
            </a:solidFill>
            <a:ln>
              <a:noFill/>
            </a:ln>
            <a:effectLst/>
          </c:spPr>
          <c:invertIfNegative val="0"/>
          <c:cat>
            <c:strRef>
              <c:f>Tabelle1!$A$2:$A$6</c:f>
              <c:strCache>
                <c:ptCount val="5"/>
                <c:pt idx="0">
                  <c:v>0-19</c:v>
                </c:pt>
                <c:pt idx="1">
                  <c:v>20-39</c:v>
                </c:pt>
                <c:pt idx="2">
                  <c:v>40-64</c:v>
                </c:pt>
                <c:pt idx="3">
                  <c:v>65-79</c:v>
                </c:pt>
                <c:pt idx="4">
                  <c:v>80+</c:v>
                </c:pt>
              </c:strCache>
            </c:strRef>
          </c:cat>
          <c:val>
            <c:numRef>
              <c:f>Tabelle1!$E$2:$E$6</c:f>
              <c:numCache>
                <c:formatCode>General</c:formatCode>
                <c:ptCount val="5"/>
                <c:pt idx="0">
                  <c:v>3457</c:v>
                </c:pt>
                <c:pt idx="1">
                  <c:v>4452</c:v>
                </c:pt>
                <c:pt idx="2">
                  <c:v>5314</c:v>
                </c:pt>
                <c:pt idx="3">
                  <c:v>2775</c:v>
                </c:pt>
                <c:pt idx="4">
                  <c:v>2027</c:v>
                </c:pt>
              </c:numCache>
            </c:numRef>
          </c:val>
          <c:extLst>
            <c:ext xmlns:c16="http://schemas.microsoft.com/office/drawing/2014/chart" uri="{C3380CC4-5D6E-409C-BE32-E72D297353CC}">
              <c16:uniqueId val="{00000003-1380-460A-9F97-3393BFD37A4E}"/>
            </c:ext>
          </c:extLst>
        </c:ser>
        <c:dLbls>
          <c:showLegendKey val="0"/>
          <c:showVal val="0"/>
          <c:showCatName val="0"/>
          <c:showSerName val="0"/>
          <c:showPercent val="0"/>
          <c:showBubbleSize val="0"/>
        </c:dLbls>
        <c:gapWidth val="219"/>
        <c:overlap val="-27"/>
        <c:axId val="534460320"/>
        <c:axId val="534460648"/>
      </c:barChart>
      <c:catAx>
        <c:axId val="53446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4460648"/>
        <c:crosses val="autoZero"/>
        <c:auto val="1"/>
        <c:lblAlgn val="ctr"/>
        <c:lblOffset val="100"/>
        <c:noMultiLvlLbl val="0"/>
      </c:catAx>
      <c:valAx>
        <c:axId val="53446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446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58E87-F0D8-4B9D-B656-69EA7D1DCB8B}"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de-DE"/>
        </a:p>
      </dgm:t>
    </dgm:pt>
    <dgm:pt modelId="{2EEB5956-6243-4BE4-8AF2-C5B37B649A84}">
      <dgm:prSet phldrT="[Text]"/>
      <dgm:spPr/>
      <dgm:t>
        <a:bodyPr/>
        <a:lstStyle/>
        <a:p>
          <a:r>
            <a:rPr lang="de-DE" dirty="0"/>
            <a:t>1</a:t>
          </a:r>
        </a:p>
      </dgm:t>
    </dgm:pt>
    <dgm:pt modelId="{B17A196B-7C49-4E36-9794-3865A3761CC8}" type="parTrans" cxnId="{606AFA0C-C6AC-4F45-875E-861A025C1099}">
      <dgm:prSet/>
      <dgm:spPr/>
      <dgm:t>
        <a:bodyPr/>
        <a:lstStyle/>
        <a:p>
          <a:endParaRPr lang="de-DE"/>
        </a:p>
      </dgm:t>
    </dgm:pt>
    <dgm:pt modelId="{2B8E5BC3-AD9B-425F-A55D-72A4B681352D}" type="sibTrans" cxnId="{606AFA0C-C6AC-4F45-875E-861A025C1099}">
      <dgm:prSet/>
      <dgm:spPr/>
      <dgm:t>
        <a:bodyPr/>
        <a:lstStyle/>
        <a:p>
          <a:endParaRPr lang="de-DE"/>
        </a:p>
      </dgm:t>
    </dgm:pt>
    <dgm:pt modelId="{6CFCA4B2-3645-401B-AB06-9B387EC1EC80}">
      <dgm:prSet phldrT="[Text]" custT="1"/>
      <dgm:spPr/>
      <dgm:t>
        <a:bodyPr/>
        <a:lstStyle/>
        <a:p>
          <a:r>
            <a:rPr lang="de-DE" sz="1800" dirty="0"/>
            <a:t>23.01.2025: Information</a:t>
          </a:r>
        </a:p>
      </dgm:t>
    </dgm:pt>
    <dgm:pt modelId="{56553C18-181C-465F-9FF6-7B99447A2018}" type="parTrans" cxnId="{3DAD6A44-F273-4D3D-AE7E-F5890D1D6D27}">
      <dgm:prSet/>
      <dgm:spPr/>
      <dgm:t>
        <a:bodyPr/>
        <a:lstStyle/>
        <a:p>
          <a:endParaRPr lang="de-DE"/>
        </a:p>
      </dgm:t>
    </dgm:pt>
    <dgm:pt modelId="{26B5623C-80EC-4769-A4BE-5D01955C9869}" type="sibTrans" cxnId="{3DAD6A44-F273-4D3D-AE7E-F5890D1D6D27}">
      <dgm:prSet/>
      <dgm:spPr/>
      <dgm:t>
        <a:bodyPr/>
        <a:lstStyle/>
        <a:p>
          <a:endParaRPr lang="de-DE"/>
        </a:p>
      </dgm:t>
    </dgm:pt>
    <dgm:pt modelId="{AB5B12AD-A165-4CD3-AA2B-E177C8F5BA37}">
      <dgm:prSet phldrT="[Text]"/>
      <dgm:spPr/>
      <dgm:t>
        <a:bodyPr/>
        <a:lstStyle/>
        <a:p>
          <a:r>
            <a:rPr lang="de-DE" dirty="0"/>
            <a:t>2</a:t>
          </a:r>
        </a:p>
      </dgm:t>
    </dgm:pt>
    <dgm:pt modelId="{5EC80A19-2201-4DBD-B6AA-96BC4BEB4025}" type="parTrans" cxnId="{17EAD698-FA0D-4E0F-87CE-B50A7D9CA109}">
      <dgm:prSet/>
      <dgm:spPr/>
      <dgm:t>
        <a:bodyPr/>
        <a:lstStyle/>
        <a:p>
          <a:endParaRPr lang="de-DE"/>
        </a:p>
      </dgm:t>
    </dgm:pt>
    <dgm:pt modelId="{41F56F1E-ADF8-41D5-B824-ABC98F7847AD}" type="sibTrans" cxnId="{17EAD698-FA0D-4E0F-87CE-B50A7D9CA109}">
      <dgm:prSet/>
      <dgm:spPr/>
      <dgm:t>
        <a:bodyPr/>
        <a:lstStyle/>
        <a:p>
          <a:endParaRPr lang="de-DE"/>
        </a:p>
      </dgm:t>
    </dgm:pt>
    <dgm:pt modelId="{BD8A1C9D-ECC3-4329-AA49-00CB284150B4}">
      <dgm:prSet phldrT="[Text]" custT="1"/>
      <dgm:spPr/>
      <dgm:t>
        <a:bodyPr/>
        <a:lstStyle/>
        <a:p>
          <a:r>
            <a:rPr lang="de-DE" sz="1800" dirty="0"/>
            <a:t>Mitwirkung Papier/online  bis 15.03.2025</a:t>
          </a:r>
        </a:p>
      </dgm:t>
    </dgm:pt>
    <dgm:pt modelId="{9441FC94-EA9D-4B07-9F26-F90C7F1F2CDC}" type="parTrans" cxnId="{C710D6EC-ABE6-4CE5-9BD8-953055F9BCD6}">
      <dgm:prSet/>
      <dgm:spPr/>
      <dgm:t>
        <a:bodyPr/>
        <a:lstStyle/>
        <a:p>
          <a:endParaRPr lang="de-DE"/>
        </a:p>
      </dgm:t>
    </dgm:pt>
    <dgm:pt modelId="{0BC7E661-477B-43C2-BA4C-D806F2E18ED4}" type="sibTrans" cxnId="{C710D6EC-ABE6-4CE5-9BD8-953055F9BCD6}">
      <dgm:prSet/>
      <dgm:spPr/>
      <dgm:t>
        <a:bodyPr/>
        <a:lstStyle/>
        <a:p>
          <a:endParaRPr lang="de-DE"/>
        </a:p>
      </dgm:t>
    </dgm:pt>
    <dgm:pt modelId="{8ADB060A-7F69-4911-891D-D14CC9CF56F9}">
      <dgm:prSet phldrT="[Text]"/>
      <dgm:spPr/>
      <dgm:t>
        <a:bodyPr/>
        <a:lstStyle/>
        <a:p>
          <a:r>
            <a:rPr lang="de-DE" dirty="0"/>
            <a:t>3</a:t>
          </a:r>
        </a:p>
      </dgm:t>
    </dgm:pt>
    <dgm:pt modelId="{22B98398-78D3-43DD-959F-24FCA2527085}" type="parTrans" cxnId="{42826B4F-05B4-4140-A92D-0D12B65A4786}">
      <dgm:prSet/>
      <dgm:spPr/>
      <dgm:t>
        <a:bodyPr/>
        <a:lstStyle/>
        <a:p>
          <a:endParaRPr lang="de-DE"/>
        </a:p>
      </dgm:t>
    </dgm:pt>
    <dgm:pt modelId="{A48DBE47-AF2C-48F2-8424-29B07205FB42}" type="sibTrans" cxnId="{42826B4F-05B4-4140-A92D-0D12B65A4786}">
      <dgm:prSet/>
      <dgm:spPr/>
      <dgm:t>
        <a:bodyPr/>
        <a:lstStyle/>
        <a:p>
          <a:endParaRPr lang="de-DE"/>
        </a:p>
      </dgm:t>
    </dgm:pt>
    <dgm:pt modelId="{03866052-FF9F-4C9D-85B8-553684E127AF}">
      <dgm:prSet phldrT="[Text]" custT="1"/>
      <dgm:spPr/>
      <dgm:t>
        <a:bodyPr/>
        <a:lstStyle/>
        <a:p>
          <a:r>
            <a:rPr lang="de-DE" sz="1800" dirty="0"/>
            <a:t>März/April 2025: Auswertung</a:t>
          </a:r>
        </a:p>
      </dgm:t>
    </dgm:pt>
    <dgm:pt modelId="{2130F920-464A-4AA9-B145-00D2E046D923}" type="parTrans" cxnId="{B83034BB-70CE-4A4C-B37B-CCACDD6DC986}">
      <dgm:prSet/>
      <dgm:spPr/>
      <dgm:t>
        <a:bodyPr/>
        <a:lstStyle/>
        <a:p>
          <a:endParaRPr lang="de-DE"/>
        </a:p>
      </dgm:t>
    </dgm:pt>
    <dgm:pt modelId="{7493EEE1-3845-4116-86AF-67DD7B352311}" type="sibTrans" cxnId="{B83034BB-70CE-4A4C-B37B-CCACDD6DC986}">
      <dgm:prSet/>
      <dgm:spPr/>
      <dgm:t>
        <a:bodyPr/>
        <a:lstStyle/>
        <a:p>
          <a:endParaRPr lang="de-DE"/>
        </a:p>
      </dgm:t>
    </dgm:pt>
    <dgm:pt modelId="{874D0851-1579-4946-8B2D-380F3A3E3834}">
      <dgm:prSet phldrT="[Text]"/>
      <dgm:spPr/>
      <dgm:t>
        <a:bodyPr/>
        <a:lstStyle/>
        <a:p>
          <a:r>
            <a:rPr lang="de-DE" dirty="0"/>
            <a:t>4</a:t>
          </a:r>
        </a:p>
      </dgm:t>
    </dgm:pt>
    <dgm:pt modelId="{806938ED-CBB3-4081-AF3F-FB89683B278D}" type="parTrans" cxnId="{5F626CCD-8C36-478C-9212-DF9CB3B2B0C9}">
      <dgm:prSet/>
      <dgm:spPr/>
      <dgm:t>
        <a:bodyPr/>
        <a:lstStyle/>
        <a:p>
          <a:endParaRPr lang="de-DE"/>
        </a:p>
      </dgm:t>
    </dgm:pt>
    <dgm:pt modelId="{75B15E1A-66C1-4B6E-A96A-7B43801848F0}" type="sibTrans" cxnId="{5F626CCD-8C36-478C-9212-DF9CB3B2B0C9}">
      <dgm:prSet/>
      <dgm:spPr/>
      <dgm:t>
        <a:bodyPr/>
        <a:lstStyle/>
        <a:p>
          <a:endParaRPr lang="de-DE"/>
        </a:p>
      </dgm:t>
    </dgm:pt>
    <dgm:pt modelId="{78BC25BD-D693-452F-B5E2-76540D08DEDB}">
      <dgm:prSet phldrT="[Text]" custT="1"/>
      <dgm:spPr/>
      <dgm:t>
        <a:bodyPr/>
        <a:lstStyle/>
        <a:p>
          <a:r>
            <a:rPr lang="de-DE" sz="1800" dirty="0"/>
            <a:t>01.05.2025: Information</a:t>
          </a:r>
        </a:p>
      </dgm:t>
    </dgm:pt>
    <dgm:pt modelId="{4D49E496-724F-40BF-B98B-09A612DEF1FC}" type="parTrans" cxnId="{782C7EF6-8414-4615-8F9E-8B70FB946D26}">
      <dgm:prSet/>
      <dgm:spPr/>
      <dgm:t>
        <a:bodyPr/>
        <a:lstStyle/>
        <a:p>
          <a:endParaRPr lang="de-DE"/>
        </a:p>
      </dgm:t>
    </dgm:pt>
    <dgm:pt modelId="{49AD1939-FAB8-4CDC-81D5-64F269E8B8E6}" type="sibTrans" cxnId="{782C7EF6-8414-4615-8F9E-8B70FB946D26}">
      <dgm:prSet/>
      <dgm:spPr/>
      <dgm:t>
        <a:bodyPr/>
        <a:lstStyle/>
        <a:p>
          <a:endParaRPr lang="de-DE"/>
        </a:p>
      </dgm:t>
    </dgm:pt>
    <dgm:pt modelId="{1C537007-1808-426E-9852-10271634DEFA}">
      <dgm:prSet phldrT="[Text]"/>
      <dgm:spPr/>
      <dgm:t>
        <a:bodyPr/>
        <a:lstStyle/>
        <a:p>
          <a:r>
            <a:rPr lang="de-DE" dirty="0"/>
            <a:t>5</a:t>
          </a:r>
        </a:p>
      </dgm:t>
    </dgm:pt>
    <dgm:pt modelId="{91F00DA1-A434-4660-98CF-A4A679A412FA}" type="parTrans" cxnId="{E597A997-0717-4DBD-AE9B-9079F75DF71F}">
      <dgm:prSet/>
      <dgm:spPr/>
      <dgm:t>
        <a:bodyPr/>
        <a:lstStyle/>
        <a:p>
          <a:endParaRPr lang="de-DE"/>
        </a:p>
      </dgm:t>
    </dgm:pt>
    <dgm:pt modelId="{AA0EDE48-EDAA-4E03-AED3-D0CA693DA208}" type="sibTrans" cxnId="{E597A997-0717-4DBD-AE9B-9079F75DF71F}">
      <dgm:prSet/>
      <dgm:spPr/>
      <dgm:t>
        <a:bodyPr/>
        <a:lstStyle/>
        <a:p>
          <a:endParaRPr lang="de-DE"/>
        </a:p>
      </dgm:t>
    </dgm:pt>
    <dgm:pt modelId="{A96FB396-67DF-43D9-93A8-6FBE0D362C50}">
      <dgm:prSet phldrT="[Text]"/>
      <dgm:spPr/>
      <dgm:t>
        <a:bodyPr/>
        <a:lstStyle/>
        <a:p>
          <a:r>
            <a:rPr lang="de-DE" dirty="0"/>
            <a:t>6</a:t>
          </a:r>
        </a:p>
      </dgm:t>
    </dgm:pt>
    <dgm:pt modelId="{BF5DBB45-0C31-4B80-9A94-2106AB9FC6DA}" type="parTrans" cxnId="{721FE5C9-8E26-4FF7-B8E1-D119FA3572AE}">
      <dgm:prSet/>
      <dgm:spPr/>
      <dgm:t>
        <a:bodyPr/>
        <a:lstStyle/>
        <a:p>
          <a:endParaRPr lang="de-DE"/>
        </a:p>
      </dgm:t>
    </dgm:pt>
    <dgm:pt modelId="{01F32B4B-8117-4B07-A3D2-C27E9DF227C7}" type="sibTrans" cxnId="{721FE5C9-8E26-4FF7-B8E1-D119FA3572AE}">
      <dgm:prSet/>
      <dgm:spPr/>
      <dgm:t>
        <a:bodyPr/>
        <a:lstStyle/>
        <a:p>
          <a:endParaRPr lang="de-DE"/>
        </a:p>
      </dgm:t>
    </dgm:pt>
    <dgm:pt modelId="{4C2C92D8-82AE-4AE3-8D07-A6AEB8CA997C}">
      <dgm:prSet phldrT="[Text]" custT="1"/>
      <dgm:spPr/>
      <dgm:t>
        <a:bodyPr/>
        <a:lstStyle/>
        <a:p>
          <a:r>
            <a:rPr lang="de-DE" sz="1800" dirty="0"/>
            <a:t>politischer Entscheid</a:t>
          </a:r>
        </a:p>
      </dgm:t>
    </dgm:pt>
    <dgm:pt modelId="{196EC2F9-0080-4D3E-87AF-F1AA7BF8AA8E}" type="parTrans" cxnId="{01DE8E4C-D960-41C9-9F37-9FC130C6F2D1}">
      <dgm:prSet/>
      <dgm:spPr/>
      <dgm:t>
        <a:bodyPr/>
        <a:lstStyle/>
        <a:p>
          <a:endParaRPr lang="de-DE"/>
        </a:p>
      </dgm:t>
    </dgm:pt>
    <dgm:pt modelId="{4ABBD7C7-7E3A-4B46-BC4D-DCA485B78533}" type="sibTrans" cxnId="{01DE8E4C-D960-41C9-9F37-9FC130C6F2D1}">
      <dgm:prSet/>
      <dgm:spPr/>
      <dgm:t>
        <a:bodyPr/>
        <a:lstStyle/>
        <a:p>
          <a:endParaRPr lang="de-DE"/>
        </a:p>
      </dgm:t>
    </dgm:pt>
    <dgm:pt modelId="{FD524CAB-5187-4524-A810-7F8FAC021A0A}">
      <dgm:prSet phldrT="[Text]" custT="1"/>
      <dgm:spPr/>
      <dgm:t>
        <a:bodyPr/>
        <a:lstStyle/>
        <a:p>
          <a:r>
            <a:rPr lang="de-DE" sz="1800" dirty="0"/>
            <a:t>Konzeption der Fachstelle Alter</a:t>
          </a:r>
        </a:p>
      </dgm:t>
    </dgm:pt>
    <dgm:pt modelId="{1B293A5D-6667-44E6-A797-13EDE229FF2D}" type="parTrans" cxnId="{1D6632CF-0262-4D5B-8CBF-24BE531F29F2}">
      <dgm:prSet/>
      <dgm:spPr/>
      <dgm:t>
        <a:bodyPr/>
        <a:lstStyle/>
        <a:p>
          <a:endParaRPr lang="de-DE"/>
        </a:p>
      </dgm:t>
    </dgm:pt>
    <dgm:pt modelId="{D69B7F6C-3584-4414-BECE-8A17A3CE647E}" type="sibTrans" cxnId="{1D6632CF-0262-4D5B-8CBF-24BE531F29F2}">
      <dgm:prSet/>
      <dgm:spPr/>
      <dgm:t>
        <a:bodyPr/>
        <a:lstStyle/>
        <a:p>
          <a:endParaRPr lang="de-DE"/>
        </a:p>
      </dgm:t>
    </dgm:pt>
    <dgm:pt modelId="{32481A7C-1E48-4B4D-B3FF-DE58C7643DD4}">
      <dgm:prSet phldrT="[Text]" custT="1"/>
      <dgm:spPr/>
      <dgm:t>
        <a:bodyPr/>
        <a:lstStyle/>
        <a:p>
          <a:r>
            <a:rPr lang="de-DE" sz="1800" dirty="0"/>
            <a:t>25.02.2025: Befragungs-Café </a:t>
          </a:r>
        </a:p>
      </dgm:t>
    </dgm:pt>
    <dgm:pt modelId="{1026D804-B506-4E82-9A42-072FDD83C4D0}" type="parTrans" cxnId="{0887B735-073B-4ED4-983C-0985B209A605}">
      <dgm:prSet/>
      <dgm:spPr/>
    </dgm:pt>
    <dgm:pt modelId="{9A094A2E-658D-482F-A3B0-CA561E99337A}" type="sibTrans" cxnId="{0887B735-073B-4ED4-983C-0985B209A605}">
      <dgm:prSet/>
      <dgm:spPr/>
    </dgm:pt>
    <dgm:pt modelId="{8408B330-5266-446A-9266-6A59480684FA}" type="pres">
      <dgm:prSet presAssocID="{8E058E87-F0D8-4B9D-B656-69EA7D1DCB8B}" presName="linearFlow" presStyleCnt="0">
        <dgm:presLayoutVars>
          <dgm:dir/>
          <dgm:animLvl val="lvl"/>
          <dgm:resizeHandles val="exact"/>
        </dgm:presLayoutVars>
      </dgm:prSet>
      <dgm:spPr/>
    </dgm:pt>
    <dgm:pt modelId="{0DD9E1DA-3788-4207-9F7A-6628FBA58E8C}" type="pres">
      <dgm:prSet presAssocID="{2EEB5956-6243-4BE4-8AF2-C5B37B649A84}" presName="composite" presStyleCnt="0"/>
      <dgm:spPr/>
    </dgm:pt>
    <dgm:pt modelId="{B40E2376-7293-4851-B229-3F4EA92C0274}" type="pres">
      <dgm:prSet presAssocID="{2EEB5956-6243-4BE4-8AF2-C5B37B649A84}" presName="parentText" presStyleLbl="alignNode1" presStyleIdx="0" presStyleCnt="6">
        <dgm:presLayoutVars>
          <dgm:chMax val="1"/>
          <dgm:bulletEnabled val="1"/>
        </dgm:presLayoutVars>
      </dgm:prSet>
      <dgm:spPr/>
    </dgm:pt>
    <dgm:pt modelId="{3E108198-2A90-48FE-83F9-47F29C78C3E3}" type="pres">
      <dgm:prSet presAssocID="{2EEB5956-6243-4BE4-8AF2-C5B37B649A84}" presName="descendantText" presStyleLbl="alignAcc1" presStyleIdx="0" presStyleCnt="6">
        <dgm:presLayoutVars>
          <dgm:bulletEnabled val="1"/>
        </dgm:presLayoutVars>
      </dgm:prSet>
      <dgm:spPr/>
    </dgm:pt>
    <dgm:pt modelId="{9EEE0ADA-DD72-4E00-856E-56828A206A01}" type="pres">
      <dgm:prSet presAssocID="{2B8E5BC3-AD9B-425F-A55D-72A4B681352D}" presName="sp" presStyleCnt="0"/>
      <dgm:spPr/>
    </dgm:pt>
    <dgm:pt modelId="{C8950996-B702-48BC-9F19-F00331E04294}" type="pres">
      <dgm:prSet presAssocID="{AB5B12AD-A165-4CD3-AA2B-E177C8F5BA37}" presName="composite" presStyleCnt="0"/>
      <dgm:spPr/>
    </dgm:pt>
    <dgm:pt modelId="{3686E65D-AFF6-4D3F-8A0A-3D919BC97124}" type="pres">
      <dgm:prSet presAssocID="{AB5B12AD-A165-4CD3-AA2B-E177C8F5BA37}" presName="parentText" presStyleLbl="alignNode1" presStyleIdx="1" presStyleCnt="6">
        <dgm:presLayoutVars>
          <dgm:chMax val="1"/>
          <dgm:bulletEnabled val="1"/>
        </dgm:presLayoutVars>
      </dgm:prSet>
      <dgm:spPr/>
    </dgm:pt>
    <dgm:pt modelId="{A01F0103-10EA-49DD-A25D-FA2AB42CBAA2}" type="pres">
      <dgm:prSet presAssocID="{AB5B12AD-A165-4CD3-AA2B-E177C8F5BA37}" presName="descendantText" presStyleLbl="alignAcc1" presStyleIdx="1" presStyleCnt="6">
        <dgm:presLayoutVars>
          <dgm:bulletEnabled val="1"/>
        </dgm:presLayoutVars>
      </dgm:prSet>
      <dgm:spPr/>
    </dgm:pt>
    <dgm:pt modelId="{3EBF4733-F571-4748-9D2F-6973C08F9545}" type="pres">
      <dgm:prSet presAssocID="{41F56F1E-ADF8-41D5-B824-ABC98F7847AD}" presName="sp" presStyleCnt="0"/>
      <dgm:spPr/>
    </dgm:pt>
    <dgm:pt modelId="{212B307B-E6CD-4531-8502-0E14F7E2A1BD}" type="pres">
      <dgm:prSet presAssocID="{8ADB060A-7F69-4911-891D-D14CC9CF56F9}" presName="composite" presStyleCnt="0"/>
      <dgm:spPr/>
    </dgm:pt>
    <dgm:pt modelId="{C8CFD68A-5E97-4F33-A06E-A48ABCF2C10E}" type="pres">
      <dgm:prSet presAssocID="{8ADB060A-7F69-4911-891D-D14CC9CF56F9}" presName="parentText" presStyleLbl="alignNode1" presStyleIdx="2" presStyleCnt="6">
        <dgm:presLayoutVars>
          <dgm:chMax val="1"/>
          <dgm:bulletEnabled val="1"/>
        </dgm:presLayoutVars>
      </dgm:prSet>
      <dgm:spPr/>
    </dgm:pt>
    <dgm:pt modelId="{2B72E509-288B-4B37-9889-FB7235A9A894}" type="pres">
      <dgm:prSet presAssocID="{8ADB060A-7F69-4911-891D-D14CC9CF56F9}" presName="descendantText" presStyleLbl="alignAcc1" presStyleIdx="2" presStyleCnt="6">
        <dgm:presLayoutVars>
          <dgm:bulletEnabled val="1"/>
        </dgm:presLayoutVars>
      </dgm:prSet>
      <dgm:spPr/>
    </dgm:pt>
    <dgm:pt modelId="{AF41EF14-D8E0-4ABD-960D-B9E57D27421D}" type="pres">
      <dgm:prSet presAssocID="{A48DBE47-AF2C-48F2-8424-29B07205FB42}" presName="sp" presStyleCnt="0"/>
      <dgm:spPr/>
    </dgm:pt>
    <dgm:pt modelId="{2101174C-AFC7-4C83-A69A-27CDF8F748B8}" type="pres">
      <dgm:prSet presAssocID="{874D0851-1579-4946-8B2D-380F3A3E3834}" presName="composite" presStyleCnt="0"/>
      <dgm:spPr/>
    </dgm:pt>
    <dgm:pt modelId="{9294B935-2A4C-4A94-88D6-F4FBE771BA2C}" type="pres">
      <dgm:prSet presAssocID="{874D0851-1579-4946-8B2D-380F3A3E3834}" presName="parentText" presStyleLbl="alignNode1" presStyleIdx="3" presStyleCnt="6">
        <dgm:presLayoutVars>
          <dgm:chMax val="1"/>
          <dgm:bulletEnabled val="1"/>
        </dgm:presLayoutVars>
      </dgm:prSet>
      <dgm:spPr/>
    </dgm:pt>
    <dgm:pt modelId="{462C956C-26F4-49F2-AA89-ABD3790A7C6D}" type="pres">
      <dgm:prSet presAssocID="{874D0851-1579-4946-8B2D-380F3A3E3834}" presName="descendantText" presStyleLbl="alignAcc1" presStyleIdx="3" presStyleCnt="6">
        <dgm:presLayoutVars>
          <dgm:bulletEnabled val="1"/>
        </dgm:presLayoutVars>
      </dgm:prSet>
      <dgm:spPr/>
    </dgm:pt>
    <dgm:pt modelId="{BC7DEFA9-16B4-4BA9-AFB8-C3439F8B7746}" type="pres">
      <dgm:prSet presAssocID="{75B15E1A-66C1-4B6E-A96A-7B43801848F0}" presName="sp" presStyleCnt="0"/>
      <dgm:spPr/>
    </dgm:pt>
    <dgm:pt modelId="{B4F473EB-3CED-4B7F-B7A8-ADA9A3559E89}" type="pres">
      <dgm:prSet presAssocID="{1C537007-1808-426E-9852-10271634DEFA}" presName="composite" presStyleCnt="0"/>
      <dgm:spPr/>
    </dgm:pt>
    <dgm:pt modelId="{5EC02A11-9015-4BA5-923F-0D1AFC7C86E9}" type="pres">
      <dgm:prSet presAssocID="{1C537007-1808-426E-9852-10271634DEFA}" presName="parentText" presStyleLbl="alignNode1" presStyleIdx="4" presStyleCnt="6">
        <dgm:presLayoutVars>
          <dgm:chMax val="1"/>
          <dgm:bulletEnabled val="1"/>
        </dgm:presLayoutVars>
      </dgm:prSet>
      <dgm:spPr/>
    </dgm:pt>
    <dgm:pt modelId="{864391A5-31C0-4274-AA8E-4AF81DE7453D}" type="pres">
      <dgm:prSet presAssocID="{1C537007-1808-426E-9852-10271634DEFA}" presName="descendantText" presStyleLbl="alignAcc1" presStyleIdx="4" presStyleCnt="6">
        <dgm:presLayoutVars>
          <dgm:bulletEnabled val="1"/>
        </dgm:presLayoutVars>
      </dgm:prSet>
      <dgm:spPr/>
    </dgm:pt>
    <dgm:pt modelId="{554E39E6-4C90-4516-AB15-D3BCAAFF9AB2}" type="pres">
      <dgm:prSet presAssocID="{AA0EDE48-EDAA-4E03-AED3-D0CA693DA208}" presName="sp" presStyleCnt="0"/>
      <dgm:spPr/>
    </dgm:pt>
    <dgm:pt modelId="{36F68CB4-6042-48B0-BC12-811F694F3027}" type="pres">
      <dgm:prSet presAssocID="{A96FB396-67DF-43D9-93A8-6FBE0D362C50}" presName="composite" presStyleCnt="0"/>
      <dgm:spPr/>
    </dgm:pt>
    <dgm:pt modelId="{DCE050D1-2033-4495-A1F4-0DD69CA3BC76}" type="pres">
      <dgm:prSet presAssocID="{A96FB396-67DF-43D9-93A8-6FBE0D362C50}" presName="parentText" presStyleLbl="alignNode1" presStyleIdx="5" presStyleCnt="6">
        <dgm:presLayoutVars>
          <dgm:chMax val="1"/>
          <dgm:bulletEnabled val="1"/>
        </dgm:presLayoutVars>
      </dgm:prSet>
      <dgm:spPr/>
    </dgm:pt>
    <dgm:pt modelId="{11D7AF4D-07F2-442B-8DC4-DFD602C780EB}" type="pres">
      <dgm:prSet presAssocID="{A96FB396-67DF-43D9-93A8-6FBE0D362C50}" presName="descendantText" presStyleLbl="alignAcc1" presStyleIdx="5" presStyleCnt="6">
        <dgm:presLayoutVars>
          <dgm:bulletEnabled val="1"/>
        </dgm:presLayoutVars>
      </dgm:prSet>
      <dgm:spPr/>
    </dgm:pt>
  </dgm:ptLst>
  <dgm:cxnLst>
    <dgm:cxn modelId="{28928401-DD3A-4ABA-8923-6288BEDE7949}" type="presOf" srcId="{A96FB396-67DF-43D9-93A8-6FBE0D362C50}" destId="{DCE050D1-2033-4495-A1F4-0DD69CA3BC76}" srcOrd="0" destOrd="0" presId="urn:microsoft.com/office/officeart/2005/8/layout/chevron2"/>
    <dgm:cxn modelId="{606AFA0C-C6AC-4F45-875E-861A025C1099}" srcId="{8E058E87-F0D8-4B9D-B656-69EA7D1DCB8B}" destId="{2EEB5956-6243-4BE4-8AF2-C5B37B649A84}" srcOrd="0" destOrd="0" parTransId="{B17A196B-7C49-4E36-9794-3865A3761CC8}" sibTransId="{2B8E5BC3-AD9B-425F-A55D-72A4B681352D}"/>
    <dgm:cxn modelId="{AC00441B-F11E-4C1C-AB5E-1BC932830F9D}" type="presOf" srcId="{03866052-FF9F-4C9D-85B8-553684E127AF}" destId="{2B72E509-288B-4B37-9889-FB7235A9A894}" srcOrd="0" destOrd="0" presId="urn:microsoft.com/office/officeart/2005/8/layout/chevron2"/>
    <dgm:cxn modelId="{6E0F571F-F061-4232-8B4F-E1C573AA1EA3}" type="presOf" srcId="{874D0851-1579-4946-8B2D-380F3A3E3834}" destId="{9294B935-2A4C-4A94-88D6-F4FBE771BA2C}" srcOrd="0" destOrd="0" presId="urn:microsoft.com/office/officeart/2005/8/layout/chevron2"/>
    <dgm:cxn modelId="{50905235-CFFC-4665-B21C-9248276AC856}" type="presOf" srcId="{78BC25BD-D693-452F-B5E2-76540D08DEDB}" destId="{462C956C-26F4-49F2-AA89-ABD3790A7C6D}" srcOrd="0" destOrd="0" presId="urn:microsoft.com/office/officeart/2005/8/layout/chevron2"/>
    <dgm:cxn modelId="{0887B735-073B-4ED4-983C-0985B209A605}" srcId="{AB5B12AD-A165-4CD3-AA2B-E177C8F5BA37}" destId="{32481A7C-1E48-4B4D-B3FF-DE58C7643DD4}" srcOrd="0" destOrd="0" parTransId="{1026D804-B506-4E82-9A42-072FDD83C4D0}" sibTransId="{9A094A2E-658D-482F-A3B0-CA561E99337A}"/>
    <dgm:cxn modelId="{9135F45D-B17A-4E3D-A88B-D14181156864}" type="presOf" srcId="{6CFCA4B2-3645-401B-AB06-9B387EC1EC80}" destId="{3E108198-2A90-48FE-83F9-47F29C78C3E3}" srcOrd="0" destOrd="0" presId="urn:microsoft.com/office/officeart/2005/8/layout/chevron2"/>
    <dgm:cxn modelId="{9FF04741-74FD-4E8F-8996-8559D68B5270}" type="presOf" srcId="{BD8A1C9D-ECC3-4329-AA49-00CB284150B4}" destId="{A01F0103-10EA-49DD-A25D-FA2AB42CBAA2}" srcOrd="0" destOrd="1" presId="urn:microsoft.com/office/officeart/2005/8/layout/chevron2"/>
    <dgm:cxn modelId="{3DAD6A44-F273-4D3D-AE7E-F5890D1D6D27}" srcId="{2EEB5956-6243-4BE4-8AF2-C5B37B649A84}" destId="{6CFCA4B2-3645-401B-AB06-9B387EC1EC80}" srcOrd="0" destOrd="0" parTransId="{56553C18-181C-465F-9FF6-7B99447A2018}" sibTransId="{26B5623C-80EC-4769-A4BE-5D01955C9869}"/>
    <dgm:cxn modelId="{16A35C67-BD73-4F63-AD69-29C612A1A9E2}" type="presOf" srcId="{AB5B12AD-A165-4CD3-AA2B-E177C8F5BA37}" destId="{3686E65D-AFF6-4D3F-8A0A-3D919BC97124}" srcOrd="0" destOrd="0" presId="urn:microsoft.com/office/officeart/2005/8/layout/chevron2"/>
    <dgm:cxn modelId="{01DE8E4C-D960-41C9-9F37-9FC130C6F2D1}" srcId="{A96FB396-67DF-43D9-93A8-6FBE0D362C50}" destId="{4C2C92D8-82AE-4AE3-8D07-A6AEB8CA997C}" srcOrd="0" destOrd="0" parTransId="{196EC2F9-0080-4D3E-87AF-F1AA7BF8AA8E}" sibTransId="{4ABBD7C7-7E3A-4B46-BC4D-DCA485B78533}"/>
    <dgm:cxn modelId="{42826B4F-05B4-4140-A92D-0D12B65A4786}" srcId="{8E058E87-F0D8-4B9D-B656-69EA7D1DCB8B}" destId="{8ADB060A-7F69-4911-891D-D14CC9CF56F9}" srcOrd="2" destOrd="0" parTransId="{22B98398-78D3-43DD-959F-24FCA2527085}" sibTransId="{A48DBE47-AF2C-48F2-8424-29B07205FB42}"/>
    <dgm:cxn modelId="{716D9659-21EF-49AC-997D-76656DBD8D3C}" type="presOf" srcId="{2EEB5956-6243-4BE4-8AF2-C5B37B649A84}" destId="{B40E2376-7293-4851-B229-3F4EA92C0274}" srcOrd="0" destOrd="0" presId="urn:microsoft.com/office/officeart/2005/8/layout/chevron2"/>
    <dgm:cxn modelId="{AEAAD559-B42C-4153-B586-A3472AD0F538}" type="presOf" srcId="{8E058E87-F0D8-4B9D-B656-69EA7D1DCB8B}" destId="{8408B330-5266-446A-9266-6A59480684FA}" srcOrd="0" destOrd="0" presId="urn:microsoft.com/office/officeart/2005/8/layout/chevron2"/>
    <dgm:cxn modelId="{5D7E307C-D4A0-4AB7-A254-1764507BF899}" type="presOf" srcId="{32481A7C-1E48-4B4D-B3FF-DE58C7643DD4}" destId="{A01F0103-10EA-49DD-A25D-FA2AB42CBAA2}" srcOrd="0" destOrd="0" presId="urn:microsoft.com/office/officeart/2005/8/layout/chevron2"/>
    <dgm:cxn modelId="{E597A997-0717-4DBD-AE9B-9079F75DF71F}" srcId="{8E058E87-F0D8-4B9D-B656-69EA7D1DCB8B}" destId="{1C537007-1808-426E-9852-10271634DEFA}" srcOrd="4" destOrd="0" parTransId="{91F00DA1-A434-4660-98CF-A4A679A412FA}" sibTransId="{AA0EDE48-EDAA-4E03-AED3-D0CA693DA208}"/>
    <dgm:cxn modelId="{17EAD698-FA0D-4E0F-87CE-B50A7D9CA109}" srcId="{8E058E87-F0D8-4B9D-B656-69EA7D1DCB8B}" destId="{AB5B12AD-A165-4CD3-AA2B-E177C8F5BA37}" srcOrd="1" destOrd="0" parTransId="{5EC80A19-2201-4DBD-B6AA-96BC4BEB4025}" sibTransId="{41F56F1E-ADF8-41D5-B824-ABC98F7847AD}"/>
    <dgm:cxn modelId="{838324A0-73DA-4012-A7A4-45ECBBA0DBB0}" type="presOf" srcId="{1C537007-1808-426E-9852-10271634DEFA}" destId="{5EC02A11-9015-4BA5-923F-0D1AFC7C86E9}" srcOrd="0" destOrd="0" presId="urn:microsoft.com/office/officeart/2005/8/layout/chevron2"/>
    <dgm:cxn modelId="{17A9CCAB-0056-4E7C-BD3F-1CC067CE0671}" type="presOf" srcId="{8ADB060A-7F69-4911-891D-D14CC9CF56F9}" destId="{C8CFD68A-5E97-4F33-A06E-A48ABCF2C10E}" srcOrd="0" destOrd="0" presId="urn:microsoft.com/office/officeart/2005/8/layout/chevron2"/>
    <dgm:cxn modelId="{0D5AC6B0-A3D3-4FDD-885B-A731125FA2C0}" type="presOf" srcId="{4C2C92D8-82AE-4AE3-8D07-A6AEB8CA997C}" destId="{11D7AF4D-07F2-442B-8DC4-DFD602C780EB}" srcOrd="0" destOrd="0" presId="urn:microsoft.com/office/officeart/2005/8/layout/chevron2"/>
    <dgm:cxn modelId="{B83034BB-70CE-4A4C-B37B-CCACDD6DC986}" srcId="{8ADB060A-7F69-4911-891D-D14CC9CF56F9}" destId="{03866052-FF9F-4C9D-85B8-553684E127AF}" srcOrd="0" destOrd="0" parTransId="{2130F920-464A-4AA9-B145-00D2E046D923}" sibTransId="{7493EEE1-3845-4116-86AF-67DD7B352311}"/>
    <dgm:cxn modelId="{721FE5C9-8E26-4FF7-B8E1-D119FA3572AE}" srcId="{8E058E87-F0D8-4B9D-B656-69EA7D1DCB8B}" destId="{A96FB396-67DF-43D9-93A8-6FBE0D362C50}" srcOrd="5" destOrd="0" parTransId="{BF5DBB45-0C31-4B80-9A94-2106AB9FC6DA}" sibTransId="{01F32B4B-8117-4B07-A3D2-C27E9DF227C7}"/>
    <dgm:cxn modelId="{5F626CCD-8C36-478C-9212-DF9CB3B2B0C9}" srcId="{8E058E87-F0D8-4B9D-B656-69EA7D1DCB8B}" destId="{874D0851-1579-4946-8B2D-380F3A3E3834}" srcOrd="3" destOrd="0" parTransId="{806938ED-CBB3-4081-AF3F-FB89683B278D}" sibTransId="{75B15E1A-66C1-4B6E-A96A-7B43801848F0}"/>
    <dgm:cxn modelId="{1D6632CF-0262-4D5B-8CBF-24BE531F29F2}" srcId="{1C537007-1808-426E-9852-10271634DEFA}" destId="{FD524CAB-5187-4524-A810-7F8FAC021A0A}" srcOrd="0" destOrd="0" parTransId="{1B293A5D-6667-44E6-A797-13EDE229FF2D}" sibTransId="{D69B7F6C-3584-4414-BECE-8A17A3CE647E}"/>
    <dgm:cxn modelId="{685D62DA-3CD5-4564-93AA-B0E83D7CC336}" type="presOf" srcId="{FD524CAB-5187-4524-A810-7F8FAC021A0A}" destId="{864391A5-31C0-4274-AA8E-4AF81DE7453D}" srcOrd="0" destOrd="0" presId="urn:microsoft.com/office/officeart/2005/8/layout/chevron2"/>
    <dgm:cxn modelId="{C710D6EC-ABE6-4CE5-9BD8-953055F9BCD6}" srcId="{AB5B12AD-A165-4CD3-AA2B-E177C8F5BA37}" destId="{BD8A1C9D-ECC3-4329-AA49-00CB284150B4}" srcOrd="1" destOrd="0" parTransId="{9441FC94-EA9D-4B07-9F26-F90C7F1F2CDC}" sibTransId="{0BC7E661-477B-43C2-BA4C-D806F2E18ED4}"/>
    <dgm:cxn modelId="{782C7EF6-8414-4615-8F9E-8B70FB946D26}" srcId="{874D0851-1579-4946-8B2D-380F3A3E3834}" destId="{78BC25BD-D693-452F-B5E2-76540D08DEDB}" srcOrd="0" destOrd="0" parTransId="{4D49E496-724F-40BF-B98B-09A612DEF1FC}" sibTransId="{49AD1939-FAB8-4CDC-81D5-64F269E8B8E6}"/>
    <dgm:cxn modelId="{4B80E596-81E3-44A7-87E2-FE4ABD0F38EE}" type="presParOf" srcId="{8408B330-5266-446A-9266-6A59480684FA}" destId="{0DD9E1DA-3788-4207-9F7A-6628FBA58E8C}" srcOrd="0" destOrd="0" presId="urn:microsoft.com/office/officeart/2005/8/layout/chevron2"/>
    <dgm:cxn modelId="{5A82AB73-BCC8-47A3-A3B3-F24ED167008A}" type="presParOf" srcId="{0DD9E1DA-3788-4207-9F7A-6628FBA58E8C}" destId="{B40E2376-7293-4851-B229-3F4EA92C0274}" srcOrd="0" destOrd="0" presId="urn:microsoft.com/office/officeart/2005/8/layout/chevron2"/>
    <dgm:cxn modelId="{6D78FA66-F392-411F-95F6-FEB9CAE4B887}" type="presParOf" srcId="{0DD9E1DA-3788-4207-9F7A-6628FBA58E8C}" destId="{3E108198-2A90-48FE-83F9-47F29C78C3E3}" srcOrd="1" destOrd="0" presId="urn:microsoft.com/office/officeart/2005/8/layout/chevron2"/>
    <dgm:cxn modelId="{A1631C91-DDE5-4936-A124-7747403984C7}" type="presParOf" srcId="{8408B330-5266-446A-9266-6A59480684FA}" destId="{9EEE0ADA-DD72-4E00-856E-56828A206A01}" srcOrd="1" destOrd="0" presId="urn:microsoft.com/office/officeart/2005/8/layout/chevron2"/>
    <dgm:cxn modelId="{4402D1FF-45A8-4934-A90B-1F1DEB1E6564}" type="presParOf" srcId="{8408B330-5266-446A-9266-6A59480684FA}" destId="{C8950996-B702-48BC-9F19-F00331E04294}" srcOrd="2" destOrd="0" presId="urn:microsoft.com/office/officeart/2005/8/layout/chevron2"/>
    <dgm:cxn modelId="{3AFB2E02-E65B-4C5C-ABC7-161CFB383754}" type="presParOf" srcId="{C8950996-B702-48BC-9F19-F00331E04294}" destId="{3686E65D-AFF6-4D3F-8A0A-3D919BC97124}" srcOrd="0" destOrd="0" presId="urn:microsoft.com/office/officeart/2005/8/layout/chevron2"/>
    <dgm:cxn modelId="{262FE782-0BDF-434B-91E1-2C675DA2C0A9}" type="presParOf" srcId="{C8950996-B702-48BC-9F19-F00331E04294}" destId="{A01F0103-10EA-49DD-A25D-FA2AB42CBAA2}" srcOrd="1" destOrd="0" presId="urn:microsoft.com/office/officeart/2005/8/layout/chevron2"/>
    <dgm:cxn modelId="{A6AECED7-98FF-431B-8F93-7903EDB3248E}" type="presParOf" srcId="{8408B330-5266-446A-9266-6A59480684FA}" destId="{3EBF4733-F571-4748-9D2F-6973C08F9545}" srcOrd="3" destOrd="0" presId="urn:microsoft.com/office/officeart/2005/8/layout/chevron2"/>
    <dgm:cxn modelId="{309AAAE5-04A8-4D1C-90B8-275BE77B9E31}" type="presParOf" srcId="{8408B330-5266-446A-9266-6A59480684FA}" destId="{212B307B-E6CD-4531-8502-0E14F7E2A1BD}" srcOrd="4" destOrd="0" presId="urn:microsoft.com/office/officeart/2005/8/layout/chevron2"/>
    <dgm:cxn modelId="{FC698D72-55CF-442D-9BDC-9ECFAC88E568}" type="presParOf" srcId="{212B307B-E6CD-4531-8502-0E14F7E2A1BD}" destId="{C8CFD68A-5E97-4F33-A06E-A48ABCF2C10E}" srcOrd="0" destOrd="0" presId="urn:microsoft.com/office/officeart/2005/8/layout/chevron2"/>
    <dgm:cxn modelId="{0664DB35-4D98-44DA-9636-8AA6E955B4C8}" type="presParOf" srcId="{212B307B-E6CD-4531-8502-0E14F7E2A1BD}" destId="{2B72E509-288B-4B37-9889-FB7235A9A894}" srcOrd="1" destOrd="0" presId="urn:microsoft.com/office/officeart/2005/8/layout/chevron2"/>
    <dgm:cxn modelId="{29527731-B79F-4549-9A33-FD8C34971642}" type="presParOf" srcId="{8408B330-5266-446A-9266-6A59480684FA}" destId="{AF41EF14-D8E0-4ABD-960D-B9E57D27421D}" srcOrd="5" destOrd="0" presId="urn:microsoft.com/office/officeart/2005/8/layout/chevron2"/>
    <dgm:cxn modelId="{6438543D-A1E9-4192-BB4F-CB7571FDA9C1}" type="presParOf" srcId="{8408B330-5266-446A-9266-6A59480684FA}" destId="{2101174C-AFC7-4C83-A69A-27CDF8F748B8}" srcOrd="6" destOrd="0" presId="urn:microsoft.com/office/officeart/2005/8/layout/chevron2"/>
    <dgm:cxn modelId="{365EDF91-866A-4195-AF87-5A9731A86B76}" type="presParOf" srcId="{2101174C-AFC7-4C83-A69A-27CDF8F748B8}" destId="{9294B935-2A4C-4A94-88D6-F4FBE771BA2C}" srcOrd="0" destOrd="0" presId="urn:microsoft.com/office/officeart/2005/8/layout/chevron2"/>
    <dgm:cxn modelId="{2D437669-1E0C-4220-9446-C5645D8A8E13}" type="presParOf" srcId="{2101174C-AFC7-4C83-A69A-27CDF8F748B8}" destId="{462C956C-26F4-49F2-AA89-ABD3790A7C6D}" srcOrd="1" destOrd="0" presId="urn:microsoft.com/office/officeart/2005/8/layout/chevron2"/>
    <dgm:cxn modelId="{CC8AD4AD-AF8B-4E57-935C-BC5796062274}" type="presParOf" srcId="{8408B330-5266-446A-9266-6A59480684FA}" destId="{BC7DEFA9-16B4-4BA9-AFB8-C3439F8B7746}" srcOrd="7" destOrd="0" presId="urn:microsoft.com/office/officeart/2005/8/layout/chevron2"/>
    <dgm:cxn modelId="{EB7DBD4D-D822-4350-979D-FA36F0996200}" type="presParOf" srcId="{8408B330-5266-446A-9266-6A59480684FA}" destId="{B4F473EB-3CED-4B7F-B7A8-ADA9A3559E89}" srcOrd="8" destOrd="0" presId="urn:microsoft.com/office/officeart/2005/8/layout/chevron2"/>
    <dgm:cxn modelId="{2326A4DF-3D3B-4C47-8E68-73AC7D56FA2E}" type="presParOf" srcId="{B4F473EB-3CED-4B7F-B7A8-ADA9A3559E89}" destId="{5EC02A11-9015-4BA5-923F-0D1AFC7C86E9}" srcOrd="0" destOrd="0" presId="urn:microsoft.com/office/officeart/2005/8/layout/chevron2"/>
    <dgm:cxn modelId="{7F885CA3-FBD6-433A-B510-4F30CBAF51B7}" type="presParOf" srcId="{B4F473EB-3CED-4B7F-B7A8-ADA9A3559E89}" destId="{864391A5-31C0-4274-AA8E-4AF81DE7453D}" srcOrd="1" destOrd="0" presId="urn:microsoft.com/office/officeart/2005/8/layout/chevron2"/>
    <dgm:cxn modelId="{80F976B0-7493-40A1-AA4B-FC46E5A5EC8E}" type="presParOf" srcId="{8408B330-5266-446A-9266-6A59480684FA}" destId="{554E39E6-4C90-4516-AB15-D3BCAAFF9AB2}" srcOrd="9" destOrd="0" presId="urn:microsoft.com/office/officeart/2005/8/layout/chevron2"/>
    <dgm:cxn modelId="{4AA2544D-9C75-4F59-9DE2-6952DD00D362}" type="presParOf" srcId="{8408B330-5266-446A-9266-6A59480684FA}" destId="{36F68CB4-6042-48B0-BC12-811F694F3027}" srcOrd="10" destOrd="0" presId="urn:microsoft.com/office/officeart/2005/8/layout/chevron2"/>
    <dgm:cxn modelId="{57A8B684-10BE-4CF8-8B97-4AE752744B63}" type="presParOf" srcId="{36F68CB4-6042-48B0-BC12-811F694F3027}" destId="{DCE050D1-2033-4495-A1F4-0DD69CA3BC76}" srcOrd="0" destOrd="0" presId="urn:microsoft.com/office/officeart/2005/8/layout/chevron2"/>
    <dgm:cxn modelId="{171062FD-3C6C-4B35-B462-12AA45E158DB}" type="presParOf" srcId="{36F68CB4-6042-48B0-BC12-811F694F3027}" destId="{11D7AF4D-07F2-442B-8DC4-DFD602C780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58E87-F0D8-4B9D-B656-69EA7D1DCB8B}"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de-DE"/>
        </a:p>
      </dgm:t>
    </dgm:pt>
    <dgm:pt modelId="{2EEB5956-6243-4BE4-8AF2-C5B37B649A84}">
      <dgm:prSet phldrT="[Text]"/>
      <dgm:spPr/>
      <dgm:t>
        <a:bodyPr/>
        <a:lstStyle/>
        <a:p>
          <a:r>
            <a:rPr lang="de-DE" dirty="0"/>
            <a:t>1</a:t>
          </a:r>
        </a:p>
      </dgm:t>
    </dgm:pt>
    <dgm:pt modelId="{B17A196B-7C49-4E36-9794-3865A3761CC8}" type="parTrans" cxnId="{606AFA0C-C6AC-4F45-875E-861A025C1099}">
      <dgm:prSet/>
      <dgm:spPr/>
      <dgm:t>
        <a:bodyPr/>
        <a:lstStyle/>
        <a:p>
          <a:endParaRPr lang="de-DE"/>
        </a:p>
      </dgm:t>
    </dgm:pt>
    <dgm:pt modelId="{2B8E5BC3-AD9B-425F-A55D-72A4B681352D}" type="sibTrans" cxnId="{606AFA0C-C6AC-4F45-875E-861A025C1099}">
      <dgm:prSet/>
      <dgm:spPr/>
      <dgm:t>
        <a:bodyPr/>
        <a:lstStyle/>
        <a:p>
          <a:endParaRPr lang="de-DE"/>
        </a:p>
      </dgm:t>
    </dgm:pt>
    <dgm:pt modelId="{6CFCA4B2-3645-401B-AB06-9B387EC1EC80}">
      <dgm:prSet phldrT="[Text]" custT="1"/>
      <dgm:spPr/>
      <dgm:t>
        <a:bodyPr/>
        <a:lstStyle/>
        <a:p>
          <a:r>
            <a:rPr lang="de-DE" sz="1800" dirty="0"/>
            <a:t>23.01.2025: Information</a:t>
          </a:r>
        </a:p>
      </dgm:t>
    </dgm:pt>
    <dgm:pt modelId="{56553C18-181C-465F-9FF6-7B99447A2018}" type="parTrans" cxnId="{3DAD6A44-F273-4D3D-AE7E-F5890D1D6D27}">
      <dgm:prSet/>
      <dgm:spPr/>
      <dgm:t>
        <a:bodyPr/>
        <a:lstStyle/>
        <a:p>
          <a:endParaRPr lang="de-DE"/>
        </a:p>
      </dgm:t>
    </dgm:pt>
    <dgm:pt modelId="{26B5623C-80EC-4769-A4BE-5D01955C9869}" type="sibTrans" cxnId="{3DAD6A44-F273-4D3D-AE7E-F5890D1D6D27}">
      <dgm:prSet/>
      <dgm:spPr/>
      <dgm:t>
        <a:bodyPr/>
        <a:lstStyle/>
        <a:p>
          <a:endParaRPr lang="de-DE"/>
        </a:p>
      </dgm:t>
    </dgm:pt>
    <dgm:pt modelId="{AB5B12AD-A165-4CD3-AA2B-E177C8F5BA37}">
      <dgm:prSet phldrT="[Text]"/>
      <dgm:spPr/>
      <dgm:t>
        <a:bodyPr/>
        <a:lstStyle/>
        <a:p>
          <a:r>
            <a:rPr lang="de-DE" dirty="0"/>
            <a:t>2</a:t>
          </a:r>
        </a:p>
      </dgm:t>
    </dgm:pt>
    <dgm:pt modelId="{5EC80A19-2201-4DBD-B6AA-96BC4BEB4025}" type="parTrans" cxnId="{17EAD698-FA0D-4E0F-87CE-B50A7D9CA109}">
      <dgm:prSet/>
      <dgm:spPr/>
      <dgm:t>
        <a:bodyPr/>
        <a:lstStyle/>
        <a:p>
          <a:endParaRPr lang="de-DE"/>
        </a:p>
      </dgm:t>
    </dgm:pt>
    <dgm:pt modelId="{41F56F1E-ADF8-41D5-B824-ABC98F7847AD}" type="sibTrans" cxnId="{17EAD698-FA0D-4E0F-87CE-B50A7D9CA109}">
      <dgm:prSet/>
      <dgm:spPr/>
      <dgm:t>
        <a:bodyPr/>
        <a:lstStyle/>
        <a:p>
          <a:endParaRPr lang="de-DE"/>
        </a:p>
      </dgm:t>
    </dgm:pt>
    <dgm:pt modelId="{BD8A1C9D-ECC3-4329-AA49-00CB284150B4}">
      <dgm:prSet phldrT="[Text]" custT="1"/>
      <dgm:spPr>
        <a:solidFill>
          <a:schemeClr val="accent6">
            <a:lumMod val="90000"/>
            <a:alpha val="90000"/>
          </a:schemeClr>
        </a:solidFill>
      </dgm:spPr>
      <dgm:t>
        <a:bodyPr/>
        <a:lstStyle/>
        <a:p>
          <a:r>
            <a:rPr lang="de-DE" sz="1800" dirty="0"/>
            <a:t>Mitwirkung Papier/online  bis 15.03.2025</a:t>
          </a:r>
        </a:p>
      </dgm:t>
    </dgm:pt>
    <dgm:pt modelId="{9441FC94-EA9D-4B07-9F26-F90C7F1F2CDC}" type="parTrans" cxnId="{C710D6EC-ABE6-4CE5-9BD8-953055F9BCD6}">
      <dgm:prSet/>
      <dgm:spPr/>
      <dgm:t>
        <a:bodyPr/>
        <a:lstStyle/>
        <a:p>
          <a:endParaRPr lang="de-DE"/>
        </a:p>
      </dgm:t>
    </dgm:pt>
    <dgm:pt modelId="{0BC7E661-477B-43C2-BA4C-D806F2E18ED4}" type="sibTrans" cxnId="{C710D6EC-ABE6-4CE5-9BD8-953055F9BCD6}">
      <dgm:prSet/>
      <dgm:spPr/>
      <dgm:t>
        <a:bodyPr/>
        <a:lstStyle/>
        <a:p>
          <a:endParaRPr lang="de-DE"/>
        </a:p>
      </dgm:t>
    </dgm:pt>
    <dgm:pt modelId="{8ADB060A-7F69-4911-891D-D14CC9CF56F9}">
      <dgm:prSet phldrT="[Text]"/>
      <dgm:spPr/>
      <dgm:t>
        <a:bodyPr/>
        <a:lstStyle/>
        <a:p>
          <a:r>
            <a:rPr lang="de-DE" dirty="0"/>
            <a:t>3</a:t>
          </a:r>
        </a:p>
      </dgm:t>
    </dgm:pt>
    <dgm:pt modelId="{22B98398-78D3-43DD-959F-24FCA2527085}" type="parTrans" cxnId="{42826B4F-05B4-4140-A92D-0D12B65A4786}">
      <dgm:prSet/>
      <dgm:spPr/>
      <dgm:t>
        <a:bodyPr/>
        <a:lstStyle/>
        <a:p>
          <a:endParaRPr lang="de-DE"/>
        </a:p>
      </dgm:t>
    </dgm:pt>
    <dgm:pt modelId="{A48DBE47-AF2C-48F2-8424-29B07205FB42}" type="sibTrans" cxnId="{42826B4F-05B4-4140-A92D-0D12B65A4786}">
      <dgm:prSet/>
      <dgm:spPr/>
      <dgm:t>
        <a:bodyPr/>
        <a:lstStyle/>
        <a:p>
          <a:endParaRPr lang="de-DE"/>
        </a:p>
      </dgm:t>
    </dgm:pt>
    <dgm:pt modelId="{03866052-FF9F-4C9D-85B8-553684E127AF}">
      <dgm:prSet phldrT="[Text]" custT="1"/>
      <dgm:spPr/>
      <dgm:t>
        <a:bodyPr/>
        <a:lstStyle/>
        <a:p>
          <a:r>
            <a:rPr lang="de-DE" sz="1800" dirty="0"/>
            <a:t>März/April 2025: Auswertung</a:t>
          </a:r>
        </a:p>
      </dgm:t>
    </dgm:pt>
    <dgm:pt modelId="{2130F920-464A-4AA9-B145-00D2E046D923}" type="parTrans" cxnId="{B83034BB-70CE-4A4C-B37B-CCACDD6DC986}">
      <dgm:prSet/>
      <dgm:spPr/>
      <dgm:t>
        <a:bodyPr/>
        <a:lstStyle/>
        <a:p>
          <a:endParaRPr lang="de-DE"/>
        </a:p>
      </dgm:t>
    </dgm:pt>
    <dgm:pt modelId="{7493EEE1-3845-4116-86AF-67DD7B352311}" type="sibTrans" cxnId="{B83034BB-70CE-4A4C-B37B-CCACDD6DC986}">
      <dgm:prSet/>
      <dgm:spPr/>
      <dgm:t>
        <a:bodyPr/>
        <a:lstStyle/>
        <a:p>
          <a:endParaRPr lang="de-DE"/>
        </a:p>
      </dgm:t>
    </dgm:pt>
    <dgm:pt modelId="{874D0851-1579-4946-8B2D-380F3A3E3834}">
      <dgm:prSet phldrT="[Text]"/>
      <dgm:spPr/>
      <dgm:t>
        <a:bodyPr/>
        <a:lstStyle/>
        <a:p>
          <a:r>
            <a:rPr lang="de-DE" dirty="0"/>
            <a:t>4</a:t>
          </a:r>
        </a:p>
      </dgm:t>
    </dgm:pt>
    <dgm:pt modelId="{806938ED-CBB3-4081-AF3F-FB89683B278D}" type="parTrans" cxnId="{5F626CCD-8C36-478C-9212-DF9CB3B2B0C9}">
      <dgm:prSet/>
      <dgm:spPr/>
      <dgm:t>
        <a:bodyPr/>
        <a:lstStyle/>
        <a:p>
          <a:endParaRPr lang="de-DE"/>
        </a:p>
      </dgm:t>
    </dgm:pt>
    <dgm:pt modelId="{75B15E1A-66C1-4B6E-A96A-7B43801848F0}" type="sibTrans" cxnId="{5F626CCD-8C36-478C-9212-DF9CB3B2B0C9}">
      <dgm:prSet/>
      <dgm:spPr/>
      <dgm:t>
        <a:bodyPr/>
        <a:lstStyle/>
        <a:p>
          <a:endParaRPr lang="de-DE"/>
        </a:p>
      </dgm:t>
    </dgm:pt>
    <dgm:pt modelId="{78BC25BD-D693-452F-B5E2-76540D08DEDB}">
      <dgm:prSet phldrT="[Text]" custT="1"/>
      <dgm:spPr/>
      <dgm:t>
        <a:bodyPr/>
        <a:lstStyle/>
        <a:p>
          <a:r>
            <a:rPr lang="de-DE" sz="1800" dirty="0"/>
            <a:t>01.05.2025: Information</a:t>
          </a:r>
        </a:p>
      </dgm:t>
    </dgm:pt>
    <dgm:pt modelId="{4D49E496-724F-40BF-B98B-09A612DEF1FC}" type="parTrans" cxnId="{782C7EF6-8414-4615-8F9E-8B70FB946D26}">
      <dgm:prSet/>
      <dgm:spPr/>
      <dgm:t>
        <a:bodyPr/>
        <a:lstStyle/>
        <a:p>
          <a:endParaRPr lang="de-DE"/>
        </a:p>
      </dgm:t>
    </dgm:pt>
    <dgm:pt modelId="{49AD1939-FAB8-4CDC-81D5-64F269E8B8E6}" type="sibTrans" cxnId="{782C7EF6-8414-4615-8F9E-8B70FB946D26}">
      <dgm:prSet/>
      <dgm:spPr/>
      <dgm:t>
        <a:bodyPr/>
        <a:lstStyle/>
        <a:p>
          <a:endParaRPr lang="de-DE"/>
        </a:p>
      </dgm:t>
    </dgm:pt>
    <dgm:pt modelId="{1C537007-1808-426E-9852-10271634DEFA}">
      <dgm:prSet phldrT="[Text]"/>
      <dgm:spPr/>
      <dgm:t>
        <a:bodyPr/>
        <a:lstStyle/>
        <a:p>
          <a:r>
            <a:rPr lang="de-DE" dirty="0"/>
            <a:t>5</a:t>
          </a:r>
        </a:p>
      </dgm:t>
    </dgm:pt>
    <dgm:pt modelId="{91F00DA1-A434-4660-98CF-A4A679A412FA}" type="parTrans" cxnId="{E597A997-0717-4DBD-AE9B-9079F75DF71F}">
      <dgm:prSet/>
      <dgm:spPr/>
      <dgm:t>
        <a:bodyPr/>
        <a:lstStyle/>
        <a:p>
          <a:endParaRPr lang="de-DE"/>
        </a:p>
      </dgm:t>
    </dgm:pt>
    <dgm:pt modelId="{AA0EDE48-EDAA-4E03-AED3-D0CA693DA208}" type="sibTrans" cxnId="{E597A997-0717-4DBD-AE9B-9079F75DF71F}">
      <dgm:prSet/>
      <dgm:spPr/>
      <dgm:t>
        <a:bodyPr/>
        <a:lstStyle/>
        <a:p>
          <a:endParaRPr lang="de-DE"/>
        </a:p>
      </dgm:t>
    </dgm:pt>
    <dgm:pt modelId="{A96FB396-67DF-43D9-93A8-6FBE0D362C50}">
      <dgm:prSet phldrT="[Text]"/>
      <dgm:spPr/>
      <dgm:t>
        <a:bodyPr/>
        <a:lstStyle/>
        <a:p>
          <a:r>
            <a:rPr lang="de-DE" dirty="0"/>
            <a:t>6</a:t>
          </a:r>
        </a:p>
      </dgm:t>
    </dgm:pt>
    <dgm:pt modelId="{BF5DBB45-0C31-4B80-9A94-2106AB9FC6DA}" type="parTrans" cxnId="{721FE5C9-8E26-4FF7-B8E1-D119FA3572AE}">
      <dgm:prSet/>
      <dgm:spPr/>
      <dgm:t>
        <a:bodyPr/>
        <a:lstStyle/>
        <a:p>
          <a:endParaRPr lang="de-DE"/>
        </a:p>
      </dgm:t>
    </dgm:pt>
    <dgm:pt modelId="{01F32B4B-8117-4B07-A3D2-C27E9DF227C7}" type="sibTrans" cxnId="{721FE5C9-8E26-4FF7-B8E1-D119FA3572AE}">
      <dgm:prSet/>
      <dgm:spPr/>
      <dgm:t>
        <a:bodyPr/>
        <a:lstStyle/>
        <a:p>
          <a:endParaRPr lang="de-DE"/>
        </a:p>
      </dgm:t>
    </dgm:pt>
    <dgm:pt modelId="{4C2C92D8-82AE-4AE3-8D07-A6AEB8CA997C}">
      <dgm:prSet phldrT="[Text]" custT="1"/>
      <dgm:spPr/>
      <dgm:t>
        <a:bodyPr/>
        <a:lstStyle/>
        <a:p>
          <a:r>
            <a:rPr lang="de-DE" sz="1800" dirty="0"/>
            <a:t>politischer Entscheid</a:t>
          </a:r>
        </a:p>
      </dgm:t>
    </dgm:pt>
    <dgm:pt modelId="{196EC2F9-0080-4D3E-87AF-F1AA7BF8AA8E}" type="parTrans" cxnId="{01DE8E4C-D960-41C9-9F37-9FC130C6F2D1}">
      <dgm:prSet/>
      <dgm:spPr/>
      <dgm:t>
        <a:bodyPr/>
        <a:lstStyle/>
        <a:p>
          <a:endParaRPr lang="de-DE"/>
        </a:p>
      </dgm:t>
    </dgm:pt>
    <dgm:pt modelId="{4ABBD7C7-7E3A-4B46-BC4D-DCA485B78533}" type="sibTrans" cxnId="{01DE8E4C-D960-41C9-9F37-9FC130C6F2D1}">
      <dgm:prSet/>
      <dgm:spPr/>
      <dgm:t>
        <a:bodyPr/>
        <a:lstStyle/>
        <a:p>
          <a:endParaRPr lang="de-DE"/>
        </a:p>
      </dgm:t>
    </dgm:pt>
    <dgm:pt modelId="{FD524CAB-5187-4524-A810-7F8FAC021A0A}">
      <dgm:prSet phldrT="[Text]" custT="1"/>
      <dgm:spPr/>
      <dgm:t>
        <a:bodyPr/>
        <a:lstStyle/>
        <a:p>
          <a:r>
            <a:rPr lang="de-DE" sz="1800" dirty="0"/>
            <a:t>Konzeption der Fachstelle Alter</a:t>
          </a:r>
        </a:p>
      </dgm:t>
    </dgm:pt>
    <dgm:pt modelId="{1B293A5D-6667-44E6-A797-13EDE229FF2D}" type="parTrans" cxnId="{1D6632CF-0262-4D5B-8CBF-24BE531F29F2}">
      <dgm:prSet/>
      <dgm:spPr/>
      <dgm:t>
        <a:bodyPr/>
        <a:lstStyle/>
        <a:p>
          <a:endParaRPr lang="de-DE"/>
        </a:p>
      </dgm:t>
    </dgm:pt>
    <dgm:pt modelId="{D69B7F6C-3584-4414-BECE-8A17A3CE647E}" type="sibTrans" cxnId="{1D6632CF-0262-4D5B-8CBF-24BE531F29F2}">
      <dgm:prSet/>
      <dgm:spPr/>
      <dgm:t>
        <a:bodyPr/>
        <a:lstStyle/>
        <a:p>
          <a:endParaRPr lang="de-DE"/>
        </a:p>
      </dgm:t>
    </dgm:pt>
    <dgm:pt modelId="{46B24048-B6F8-4BB5-84E2-DE19F36B228B}">
      <dgm:prSet phldrT="[Text]" custT="1"/>
      <dgm:spPr>
        <a:solidFill>
          <a:schemeClr val="accent6">
            <a:lumMod val="90000"/>
            <a:alpha val="90000"/>
          </a:schemeClr>
        </a:solidFill>
      </dgm:spPr>
      <dgm:t>
        <a:bodyPr/>
        <a:lstStyle/>
        <a:p>
          <a:r>
            <a:rPr lang="de-DE" sz="1800" b="1">
              <a:solidFill>
                <a:srgbClr val="C00000"/>
              </a:solidFill>
            </a:rPr>
            <a:t>25.02.2025: Befragungs-Café </a:t>
          </a:r>
          <a:endParaRPr lang="de-DE" sz="1800" dirty="0"/>
        </a:p>
      </dgm:t>
    </dgm:pt>
    <dgm:pt modelId="{C94ACAC5-267F-4D14-BD95-9946208B3396}" type="parTrans" cxnId="{B538BC5D-CCF6-4FF0-ABB8-F75163AE054E}">
      <dgm:prSet/>
      <dgm:spPr/>
    </dgm:pt>
    <dgm:pt modelId="{E8D69AD1-878C-476E-81A5-459BDCCB09CC}" type="sibTrans" cxnId="{B538BC5D-CCF6-4FF0-ABB8-F75163AE054E}">
      <dgm:prSet/>
      <dgm:spPr/>
    </dgm:pt>
    <dgm:pt modelId="{8408B330-5266-446A-9266-6A59480684FA}" type="pres">
      <dgm:prSet presAssocID="{8E058E87-F0D8-4B9D-B656-69EA7D1DCB8B}" presName="linearFlow" presStyleCnt="0">
        <dgm:presLayoutVars>
          <dgm:dir/>
          <dgm:animLvl val="lvl"/>
          <dgm:resizeHandles val="exact"/>
        </dgm:presLayoutVars>
      </dgm:prSet>
      <dgm:spPr/>
    </dgm:pt>
    <dgm:pt modelId="{0DD9E1DA-3788-4207-9F7A-6628FBA58E8C}" type="pres">
      <dgm:prSet presAssocID="{2EEB5956-6243-4BE4-8AF2-C5B37B649A84}" presName="composite" presStyleCnt="0"/>
      <dgm:spPr/>
    </dgm:pt>
    <dgm:pt modelId="{B40E2376-7293-4851-B229-3F4EA92C0274}" type="pres">
      <dgm:prSet presAssocID="{2EEB5956-6243-4BE4-8AF2-C5B37B649A84}" presName="parentText" presStyleLbl="alignNode1" presStyleIdx="0" presStyleCnt="6">
        <dgm:presLayoutVars>
          <dgm:chMax val="1"/>
          <dgm:bulletEnabled val="1"/>
        </dgm:presLayoutVars>
      </dgm:prSet>
      <dgm:spPr/>
    </dgm:pt>
    <dgm:pt modelId="{3E108198-2A90-48FE-83F9-47F29C78C3E3}" type="pres">
      <dgm:prSet presAssocID="{2EEB5956-6243-4BE4-8AF2-C5B37B649A84}" presName="descendantText" presStyleLbl="alignAcc1" presStyleIdx="0" presStyleCnt="6">
        <dgm:presLayoutVars>
          <dgm:bulletEnabled val="1"/>
        </dgm:presLayoutVars>
      </dgm:prSet>
      <dgm:spPr/>
    </dgm:pt>
    <dgm:pt modelId="{9EEE0ADA-DD72-4E00-856E-56828A206A01}" type="pres">
      <dgm:prSet presAssocID="{2B8E5BC3-AD9B-425F-A55D-72A4B681352D}" presName="sp" presStyleCnt="0"/>
      <dgm:spPr/>
    </dgm:pt>
    <dgm:pt modelId="{C8950996-B702-48BC-9F19-F00331E04294}" type="pres">
      <dgm:prSet presAssocID="{AB5B12AD-A165-4CD3-AA2B-E177C8F5BA37}" presName="composite" presStyleCnt="0"/>
      <dgm:spPr/>
    </dgm:pt>
    <dgm:pt modelId="{3686E65D-AFF6-4D3F-8A0A-3D919BC97124}" type="pres">
      <dgm:prSet presAssocID="{AB5B12AD-A165-4CD3-AA2B-E177C8F5BA37}" presName="parentText" presStyleLbl="alignNode1" presStyleIdx="1" presStyleCnt="6">
        <dgm:presLayoutVars>
          <dgm:chMax val="1"/>
          <dgm:bulletEnabled val="1"/>
        </dgm:presLayoutVars>
      </dgm:prSet>
      <dgm:spPr/>
    </dgm:pt>
    <dgm:pt modelId="{A01F0103-10EA-49DD-A25D-FA2AB42CBAA2}" type="pres">
      <dgm:prSet presAssocID="{AB5B12AD-A165-4CD3-AA2B-E177C8F5BA37}" presName="descendantText" presStyleLbl="alignAcc1" presStyleIdx="1" presStyleCnt="6">
        <dgm:presLayoutVars>
          <dgm:bulletEnabled val="1"/>
        </dgm:presLayoutVars>
      </dgm:prSet>
      <dgm:spPr/>
    </dgm:pt>
    <dgm:pt modelId="{3EBF4733-F571-4748-9D2F-6973C08F9545}" type="pres">
      <dgm:prSet presAssocID="{41F56F1E-ADF8-41D5-B824-ABC98F7847AD}" presName="sp" presStyleCnt="0"/>
      <dgm:spPr/>
    </dgm:pt>
    <dgm:pt modelId="{212B307B-E6CD-4531-8502-0E14F7E2A1BD}" type="pres">
      <dgm:prSet presAssocID="{8ADB060A-7F69-4911-891D-D14CC9CF56F9}" presName="composite" presStyleCnt="0"/>
      <dgm:spPr/>
    </dgm:pt>
    <dgm:pt modelId="{C8CFD68A-5E97-4F33-A06E-A48ABCF2C10E}" type="pres">
      <dgm:prSet presAssocID="{8ADB060A-7F69-4911-891D-D14CC9CF56F9}" presName="parentText" presStyleLbl="alignNode1" presStyleIdx="2" presStyleCnt="6">
        <dgm:presLayoutVars>
          <dgm:chMax val="1"/>
          <dgm:bulletEnabled val="1"/>
        </dgm:presLayoutVars>
      </dgm:prSet>
      <dgm:spPr/>
    </dgm:pt>
    <dgm:pt modelId="{2B72E509-288B-4B37-9889-FB7235A9A894}" type="pres">
      <dgm:prSet presAssocID="{8ADB060A-7F69-4911-891D-D14CC9CF56F9}" presName="descendantText" presStyleLbl="alignAcc1" presStyleIdx="2" presStyleCnt="6">
        <dgm:presLayoutVars>
          <dgm:bulletEnabled val="1"/>
        </dgm:presLayoutVars>
      </dgm:prSet>
      <dgm:spPr/>
    </dgm:pt>
    <dgm:pt modelId="{AF41EF14-D8E0-4ABD-960D-B9E57D27421D}" type="pres">
      <dgm:prSet presAssocID="{A48DBE47-AF2C-48F2-8424-29B07205FB42}" presName="sp" presStyleCnt="0"/>
      <dgm:spPr/>
    </dgm:pt>
    <dgm:pt modelId="{2101174C-AFC7-4C83-A69A-27CDF8F748B8}" type="pres">
      <dgm:prSet presAssocID="{874D0851-1579-4946-8B2D-380F3A3E3834}" presName="composite" presStyleCnt="0"/>
      <dgm:spPr/>
    </dgm:pt>
    <dgm:pt modelId="{9294B935-2A4C-4A94-88D6-F4FBE771BA2C}" type="pres">
      <dgm:prSet presAssocID="{874D0851-1579-4946-8B2D-380F3A3E3834}" presName="parentText" presStyleLbl="alignNode1" presStyleIdx="3" presStyleCnt="6">
        <dgm:presLayoutVars>
          <dgm:chMax val="1"/>
          <dgm:bulletEnabled val="1"/>
        </dgm:presLayoutVars>
      </dgm:prSet>
      <dgm:spPr/>
    </dgm:pt>
    <dgm:pt modelId="{462C956C-26F4-49F2-AA89-ABD3790A7C6D}" type="pres">
      <dgm:prSet presAssocID="{874D0851-1579-4946-8B2D-380F3A3E3834}" presName="descendantText" presStyleLbl="alignAcc1" presStyleIdx="3" presStyleCnt="6">
        <dgm:presLayoutVars>
          <dgm:bulletEnabled val="1"/>
        </dgm:presLayoutVars>
      </dgm:prSet>
      <dgm:spPr/>
    </dgm:pt>
    <dgm:pt modelId="{BC7DEFA9-16B4-4BA9-AFB8-C3439F8B7746}" type="pres">
      <dgm:prSet presAssocID="{75B15E1A-66C1-4B6E-A96A-7B43801848F0}" presName="sp" presStyleCnt="0"/>
      <dgm:spPr/>
    </dgm:pt>
    <dgm:pt modelId="{B4F473EB-3CED-4B7F-B7A8-ADA9A3559E89}" type="pres">
      <dgm:prSet presAssocID="{1C537007-1808-426E-9852-10271634DEFA}" presName="composite" presStyleCnt="0"/>
      <dgm:spPr/>
    </dgm:pt>
    <dgm:pt modelId="{5EC02A11-9015-4BA5-923F-0D1AFC7C86E9}" type="pres">
      <dgm:prSet presAssocID="{1C537007-1808-426E-9852-10271634DEFA}" presName="parentText" presStyleLbl="alignNode1" presStyleIdx="4" presStyleCnt="6">
        <dgm:presLayoutVars>
          <dgm:chMax val="1"/>
          <dgm:bulletEnabled val="1"/>
        </dgm:presLayoutVars>
      </dgm:prSet>
      <dgm:spPr/>
    </dgm:pt>
    <dgm:pt modelId="{864391A5-31C0-4274-AA8E-4AF81DE7453D}" type="pres">
      <dgm:prSet presAssocID="{1C537007-1808-426E-9852-10271634DEFA}" presName="descendantText" presStyleLbl="alignAcc1" presStyleIdx="4" presStyleCnt="6">
        <dgm:presLayoutVars>
          <dgm:bulletEnabled val="1"/>
        </dgm:presLayoutVars>
      </dgm:prSet>
      <dgm:spPr/>
    </dgm:pt>
    <dgm:pt modelId="{554E39E6-4C90-4516-AB15-D3BCAAFF9AB2}" type="pres">
      <dgm:prSet presAssocID="{AA0EDE48-EDAA-4E03-AED3-D0CA693DA208}" presName="sp" presStyleCnt="0"/>
      <dgm:spPr/>
    </dgm:pt>
    <dgm:pt modelId="{36F68CB4-6042-48B0-BC12-811F694F3027}" type="pres">
      <dgm:prSet presAssocID="{A96FB396-67DF-43D9-93A8-6FBE0D362C50}" presName="composite" presStyleCnt="0"/>
      <dgm:spPr/>
    </dgm:pt>
    <dgm:pt modelId="{DCE050D1-2033-4495-A1F4-0DD69CA3BC76}" type="pres">
      <dgm:prSet presAssocID="{A96FB396-67DF-43D9-93A8-6FBE0D362C50}" presName="parentText" presStyleLbl="alignNode1" presStyleIdx="5" presStyleCnt="6">
        <dgm:presLayoutVars>
          <dgm:chMax val="1"/>
          <dgm:bulletEnabled val="1"/>
        </dgm:presLayoutVars>
      </dgm:prSet>
      <dgm:spPr/>
    </dgm:pt>
    <dgm:pt modelId="{11D7AF4D-07F2-442B-8DC4-DFD602C780EB}" type="pres">
      <dgm:prSet presAssocID="{A96FB396-67DF-43D9-93A8-6FBE0D362C50}" presName="descendantText" presStyleLbl="alignAcc1" presStyleIdx="5" presStyleCnt="6">
        <dgm:presLayoutVars>
          <dgm:bulletEnabled val="1"/>
        </dgm:presLayoutVars>
      </dgm:prSet>
      <dgm:spPr/>
    </dgm:pt>
  </dgm:ptLst>
  <dgm:cxnLst>
    <dgm:cxn modelId="{28928401-DD3A-4ABA-8923-6288BEDE7949}" type="presOf" srcId="{A96FB396-67DF-43D9-93A8-6FBE0D362C50}" destId="{DCE050D1-2033-4495-A1F4-0DD69CA3BC76}" srcOrd="0" destOrd="0" presId="urn:microsoft.com/office/officeart/2005/8/layout/chevron2"/>
    <dgm:cxn modelId="{606AFA0C-C6AC-4F45-875E-861A025C1099}" srcId="{8E058E87-F0D8-4B9D-B656-69EA7D1DCB8B}" destId="{2EEB5956-6243-4BE4-8AF2-C5B37B649A84}" srcOrd="0" destOrd="0" parTransId="{B17A196B-7C49-4E36-9794-3865A3761CC8}" sibTransId="{2B8E5BC3-AD9B-425F-A55D-72A4B681352D}"/>
    <dgm:cxn modelId="{AC00441B-F11E-4C1C-AB5E-1BC932830F9D}" type="presOf" srcId="{03866052-FF9F-4C9D-85B8-553684E127AF}" destId="{2B72E509-288B-4B37-9889-FB7235A9A894}" srcOrd="0" destOrd="0" presId="urn:microsoft.com/office/officeart/2005/8/layout/chevron2"/>
    <dgm:cxn modelId="{6E0F571F-F061-4232-8B4F-E1C573AA1EA3}" type="presOf" srcId="{874D0851-1579-4946-8B2D-380F3A3E3834}" destId="{9294B935-2A4C-4A94-88D6-F4FBE771BA2C}" srcOrd="0" destOrd="0" presId="urn:microsoft.com/office/officeart/2005/8/layout/chevron2"/>
    <dgm:cxn modelId="{50905235-CFFC-4665-B21C-9248276AC856}" type="presOf" srcId="{78BC25BD-D693-452F-B5E2-76540D08DEDB}" destId="{462C956C-26F4-49F2-AA89-ABD3790A7C6D}" srcOrd="0" destOrd="0" presId="urn:microsoft.com/office/officeart/2005/8/layout/chevron2"/>
    <dgm:cxn modelId="{B538BC5D-CCF6-4FF0-ABB8-F75163AE054E}" srcId="{AB5B12AD-A165-4CD3-AA2B-E177C8F5BA37}" destId="{46B24048-B6F8-4BB5-84E2-DE19F36B228B}" srcOrd="0" destOrd="0" parTransId="{C94ACAC5-267F-4D14-BD95-9946208B3396}" sibTransId="{E8D69AD1-878C-476E-81A5-459BDCCB09CC}"/>
    <dgm:cxn modelId="{9135F45D-B17A-4E3D-A88B-D14181156864}" type="presOf" srcId="{6CFCA4B2-3645-401B-AB06-9B387EC1EC80}" destId="{3E108198-2A90-48FE-83F9-47F29C78C3E3}" srcOrd="0" destOrd="0" presId="urn:microsoft.com/office/officeart/2005/8/layout/chevron2"/>
    <dgm:cxn modelId="{9FF04741-74FD-4E8F-8996-8559D68B5270}" type="presOf" srcId="{BD8A1C9D-ECC3-4329-AA49-00CB284150B4}" destId="{A01F0103-10EA-49DD-A25D-FA2AB42CBAA2}" srcOrd="0" destOrd="1" presId="urn:microsoft.com/office/officeart/2005/8/layout/chevron2"/>
    <dgm:cxn modelId="{3DAD6A44-F273-4D3D-AE7E-F5890D1D6D27}" srcId="{2EEB5956-6243-4BE4-8AF2-C5B37B649A84}" destId="{6CFCA4B2-3645-401B-AB06-9B387EC1EC80}" srcOrd="0" destOrd="0" parTransId="{56553C18-181C-465F-9FF6-7B99447A2018}" sibTransId="{26B5623C-80EC-4769-A4BE-5D01955C9869}"/>
    <dgm:cxn modelId="{16A35C67-BD73-4F63-AD69-29C612A1A9E2}" type="presOf" srcId="{AB5B12AD-A165-4CD3-AA2B-E177C8F5BA37}" destId="{3686E65D-AFF6-4D3F-8A0A-3D919BC97124}" srcOrd="0" destOrd="0" presId="urn:microsoft.com/office/officeart/2005/8/layout/chevron2"/>
    <dgm:cxn modelId="{01DE8E4C-D960-41C9-9F37-9FC130C6F2D1}" srcId="{A96FB396-67DF-43D9-93A8-6FBE0D362C50}" destId="{4C2C92D8-82AE-4AE3-8D07-A6AEB8CA997C}" srcOrd="0" destOrd="0" parTransId="{196EC2F9-0080-4D3E-87AF-F1AA7BF8AA8E}" sibTransId="{4ABBD7C7-7E3A-4B46-BC4D-DCA485B78533}"/>
    <dgm:cxn modelId="{42826B4F-05B4-4140-A92D-0D12B65A4786}" srcId="{8E058E87-F0D8-4B9D-B656-69EA7D1DCB8B}" destId="{8ADB060A-7F69-4911-891D-D14CC9CF56F9}" srcOrd="2" destOrd="0" parTransId="{22B98398-78D3-43DD-959F-24FCA2527085}" sibTransId="{A48DBE47-AF2C-48F2-8424-29B07205FB42}"/>
    <dgm:cxn modelId="{716D9659-21EF-49AC-997D-76656DBD8D3C}" type="presOf" srcId="{2EEB5956-6243-4BE4-8AF2-C5B37B649A84}" destId="{B40E2376-7293-4851-B229-3F4EA92C0274}" srcOrd="0" destOrd="0" presId="urn:microsoft.com/office/officeart/2005/8/layout/chevron2"/>
    <dgm:cxn modelId="{AEAAD559-B42C-4153-B586-A3472AD0F538}" type="presOf" srcId="{8E058E87-F0D8-4B9D-B656-69EA7D1DCB8B}" destId="{8408B330-5266-446A-9266-6A59480684FA}" srcOrd="0" destOrd="0" presId="urn:microsoft.com/office/officeart/2005/8/layout/chevron2"/>
    <dgm:cxn modelId="{E597A997-0717-4DBD-AE9B-9079F75DF71F}" srcId="{8E058E87-F0D8-4B9D-B656-69EA7D1DCB8B}" destId="{1C537007-1808-426E-9852-10271634DEFA}" srcOrd="4" destOrd="0" parTransId="{91F00DA1-A434-4660-98CF-A4A679A412FA}" sibTransId="{AA0EDE48-EDAA-4E03-AED3-D0CA693DA208}"/>
    <dgm:cxn modelId="{17EAD698-FA0D-4E0F-87CE-B50A7D9CA109}" srcId="{8E058E87-F0D8-4B9D-B656-69EA7D1DCB8B}" destId="{AB5B12AD-A165-4CD3-AA2B-E177C8F5BA37}" srcOrd="1" destOrd="0" parTransId="{5EC80A19-2201-4DBD-B6AA-96BC4BEB4025}" sibTransId="{41F56F1E-ADF8-41D5-B824-ABC98F7847AD}"/>
    <dgm:cxn modelId="{838324A0-73DA-4012-A7A4-45ECBBA0DBB0}" type="presOf" srcId="{1C537007-1808-426E-9852-10271634DEFA}" destId="{5EC02A11-9015-4BA5-923F-0D1AFC7C86E9}" srcOrd="0" destOrd="0" presId="urn:microsoft.com/office/officeart/2005/8/layout/chevron2"/>
    <dgm:cxn modelId="{17A9CCAB-0056-4E7C-BD3F-1CC067CE0671}" type="presOf" srcId="{8ADB060A-7F69-4911-891D-D14CC9CF56F9}" destId="{C8CFD68A-5E97-4F33-A06E-A48ABCF2C10E}" srcOrd="0" destOrd="0" presId="urn:microsoft.com/office/officeart/2005/8/layout/chevron2"/>
    <dgm:cxn modelId="{0D5AC6B0-A3D3-4FDD-885B-A731125FA2C0}" type="presOf" srcId="{4C2C92D8-82AE-4AE3-8D07-A6AEB8CA997C}" destId="{11D7AF4D-07F2-442B-8DC4-DFD602C780EB}" srcOrd="0" destOrd="0" presId="urn:microsoft.com/office/officeart/2005/8/layout/chevron2"/>
    <dgm:cxn modelId="{B83034BB-70CE-4A4C-B37B-CCACDD6DC986}" srcId="{8ADB060A-7F69-4911-891D-D14CC9CF56F9}" destId="{03866052-FF9F-4C9D-85B8-553684E127AF}" srcOrd="0" destOrd="0" parTransId="{2130F920-464A-4AA9-B145-00D2E046D923}" sibTransId="{7493EEE1-3845-4116-86AF-67DD7B352311}"/>
    <dgm:cxn modelId="{721FE5C9-8E26-4FF7-B8E1-D119FA3572AE}" srcId="{8E058E87-F0D8-4B9D-B656-69EA7D1DCB8B}" destId="{A96FB396-67DF-43D9-93A8-6FBE0D362C50}" srcOrd="5" destOrd="0" parTransId="{BF5DBB45-0C31-4B80-9A94-2106AB9FC6DA}" sibTransId="{01F32B4B-8117-4B07-A3D2-C27E9DF227C7}"/>
    <dgm:cxn modelId="{5F626CCD-8C36-478C-9212-DF9CB3B2B0C9}" srcId="{8E058E87-F0D8-4B9D-B656-69EA7D1DCB8B}" destId="{874D0851-1579-4946-8B2D-380F3A3E3834}" srcOrd="3" destOrd="0" parTransId="{806938ED-CBB3-4081-AF3F-FB89683B278D}" sibTransId="{75B15E1A-66C1-4B6E-A96A-7B43801848F0}"/>
    <dgm:cxn modelId="{1D6632CF-0262-4D5B-8CBF-24BE531F29F2}" srcId="{1C537007-1808-426E-9852-10271634DEFA}" destId="{FD524CAB-5187-4524-A810-7F8FAC021A0A}" srcOrd="0" destOrd="0" parTransId="{1B293A5D-6667-44E6-A797-13EDE229FF2D}" sibTransId="{D69B7F6C-3584-4414-BECE-8A17A3CE647E}"/>
    <dgm:cxn modelId="{685D62DA-3CD5-4564-93AA-B0E83D7CC336}" type="presOf" srcId="{FD524CAB-5187-4524-A810-7F8FAC021A0A}" destId="{864391A5-31C0-4274-AA8E-4AF81DE7453D}" srcOrd="0" destOrd="0" presId="urn:microsoft.com/office/officeart/2005/8/layout/chevron2"/>
    <dgm:cxn modelId="{EAFA91E9-E8F8-4719-90BF-834C31153E1A}" type="presOf" srcId="{46B24048-B6F8-4BB5-84E2-DE19F36B228B}" destId="{A01F0103-10EA-49DD-A25D-FA2AB42CBAA2}" srcOrd="0" destOrd="0" presId="urn:microsoft.com/office/officeart/2005/8/layout/chevron2"/>
    <dgm:cxn modelId="{C710D6EC-ABE6-4CE5-9BD8-953055F9BCD6}" srcId="{AB5B12AD-A165-4CD3-AA2B-E177C8F5BA37}" destId="{BD8A1C9D-ECC3-4329-AA49-00CB284150B4}" srcOrd="1" destOrd="0" parTransId="{9441FC94-EA9D-4B07-9F26-F90C7F1F2CDC}" sibTransId="{0BC7E661-477B-43C2-BA4C-D806F2E18ED4}"/>
    <dgm:cxn modelId="{782C7EF6-8414-4615-8F9E-8B70FB946D26}" srcId="{874D0851-1579-4946-8B2D-380F3A3E3834}" destId="{78BC25BD-D693-452F-B5E2-76540D08DEDB}" srcOrd="0" destOrd="0" parTransId="{4D49E496-724F-40BF-B98B-09A612DEF1FC}" sibTransId="{49AD1939-FAB8-4CDC-81D5-64F269E8B8E6}"/>
    <dgm:cxn modelId="{4B80E596-81E3-44A7-87E2-FE4ABD0F38EE}" type="presParOf" srcId="{8408B330-5266-446A-9266-6A59480684FA}" destId="{0DD9E1DA-3788-4207-9F7A-6628FBA58E8C}" srcOrd="0" destOrd="0" presId="urn:microsoft.com/office/officeart/2005/8/layout/chevron2"/>
    <dgm:cxn modelId="{5A82AB73-BCC8-47A3-A3B3-F24ED167008A}" type="presParOf" srcId="{0DD9E1DA-3788-4207-9F7A-6628FBA58E8C}" destId="{B40E2376-7293-4851-B229-3F4EA92C0274}" srcOrd="0" destOrd="0" presId="urn:microsoft.com/office/officeart/2005/8/layout/chevron2"/>
    <dgm:cxn modelId="{6D78FA66-F392-411F-95F6-FEB9CAE4B887}" type="presParOf" srcId="{0DD9E1DA-3788-4207-9F7A-6628FBA58E8C}" destId="{3E108198-2A90-48FE-83F9-47F29C78C3E3}" srcOrd="1" destOrd="0" presId="urn:microsoft.com/office/officeart/2005/8/layout/chevron2"/>
    <dgm:cxn modelId="{A1631C91-DDE5-4936-A124-7747403984C7}" type="presParOf" srcId="{8408B330-5266-446A-9266-6A59480684FA}" destId="{9EEE0ADA-DD72-4E00-856E-56828A206A01}" srcOrd="1" destOrd="0" presId="urn:microsoft.com/office/officeart/2005/8/layout/chevron2"/>
    <dgm:cxn modelId="{4402D1FF-45A8-4934-A90B-1F1DEB1E6564}" type="presParOf" srcId="{8408B330-5266-446A-9266-6A59480684FA}" destId="{C8950996-B702-48BC-9F19-F00331E04294}" srcOrd="2" destOrd="0" presId="urn:microsoft.com/office/officeart/2005/8/layout/chevron2"/>
    <dgm:cxn modelId="{3AFB2E02-E65B-4C5C-ABC7-161CFB383754}" type="presParOf" srcId="{C8950996-B702-48BC-9F19-F00331E04294}" destId="{3686E65D-AFF6-4D3F-8A0A-3D919BC97124}" srcOrd="0" destOrd="0" presId="urn:microsoft.com/office/officeart/2005/8/layout/chevron2"/>
    <dgm:cxn modelId="{262FE782-0BDF-434B-91E1-2C675DA2C0A9}" type="presParOf" srcId="{C8950996-B702-48BC-9F19-F00331E04294}" destId="{A01F0103-10EA-49DD-A25D-FA2AB42CBAA2}" srcOrd="1" destOrd="0" presId="urn:microsoft.com/office/officeart/2005/8/layout/chevron2"/>
    <dgm:cxn modelId="{A6AECED7-98FF-431B-8F93-7903EDB3248E}" type="presParOf" srcId="{8408B330-5266-446A-9266-6A59480684FA}" destId="{3EBF4733-F571-4748-9D2F-6973C08F9545}" srcOrd="3" destOrd="0" presId="urn:microsoft.com/office/officeart/2005/8/layout/chevron2"/>
    <dgm:cxn modelId="{309AAAE5-04A8-4D1C-90B8-275BE77B9E31}" type="presParOf" srcId="{8408B330-5266-446A-9266-6A59480684FA}" destId="{212B307B-E6CD-4531-8502-0E14F7E2A1BD}" srcOrd="4" destOrd="0" presId="urn:microsoft.com/office/officeart/2005/8/layout/chevron2"/>
    <dgm:cxn modelId="{FC698D72-55CF-442D-9BDC-9ECFAC88E568}" type="presParOf" srcId="{212B307B-E6CD-4531-8502-0E14F7E2A1BD}" destId="{C8CFD68A-5E97-4F33-A06E-A48ABCF2C10E}" srcOrd="0" destOrd="0" presId="urn:microsoft.com/office/officeart/2005/8/layout/chevron2"/>
    <dgm:cxn modelId="{0664DB35-4D98-44DA-9636-8AA6E955B4C8}" type="presParOf" srcId="{212B307B-E6CD-4531-8502-0E14F7E2A1BD}" destId="{2B72E509-288B-4B37-9889-FB7235A9A894}" srcOrd="1" destOrd="0" presId="urn:microsoft.com/office/officeart/2005/8/layout/chevron2"/>
    <dgm:cxn modelId="{29527731-B79F-4549-9A33-FD8C34971642}" type="presParOf" srcId="{8408B330-5266-446A-9266-6A59480684FA}" destId="{AF41EF14-D8E0-4ABD-960D-B9E57D27421D}" srcOrd="5" destOrd="0" presId="urn:microsoft.com/office/officeart/2005/8/layout/chevron2"/>
    <dgm:cxn modelId="{6438543D-A1E9-4192-BB4F-CB7571FDA9C1}" type="presParOf" srcId="{8408B330-5266-446A-9266-6A59480684FA}" destId="{2101174C-AFC7-4C83-A69A-27CDF8F748B8}" srcOrd="6" destOrd="0" presId="urn:microsoft.com/office/officeart/2005/8/layout/chevron2"/>
    <dgm:cxn modelId="{365EDF91-866A-4195-AF87-5A9731A86B76}" type="presParOf" srcId="{2101174C-AFC7-4C83-A69A-27CDF8F748B8}" destId="{9294B935-2A4C-4A94-88D6-F4FBE771BA2C}" srcOrd="0" destOrd="0" presId="urn:microsoft.com/office/officeart/2005/8/layout/chevron2"/>
    <dgm:cxn modelId="{2D437669-1E0C-4220-9446-C5645D8A8E13}" type="presParOf" srcId="{2101174C-AFC7-4C83-A69A-27CDF8F748B8}" destId="{462C956C-26F4-49F2-AA89-ABD3790A7C6D}" srcOrd="1" destOrd="0" presId="urn:microsoft.com/office/officeart/2005/8/layout/chevron2"/>
    <dgm:cxn modelId="{CC8AD4AD-AF8B-4E57-935C-BC5796062274}" type="presParOf" srcId="{8408B330-5266-446A-9266-6A59480684FA}" destId="{BC7DEFA9-16B4-4BA9-AFB8-C3439F8B7746}" srcOrd="7" destOrd="0" presId="urn:microsoft.com/office/officeart/2005/8/layout/chevron2"/>
    <dgm:cxn modelId="{EB7DBD4D-D822-4350-979D-FA36F0996200}" type="presParOf" srcId="{8408B330-5266-446A-9266-6A59480684FA}" destId="{B4F473EB-3CED-4B7F-B7A8-ADA9A3559E89}" srcOrd="8" destOrd="0" presId="urn:microsoft.com/office/officeart/2005/8/layout/chevron2"/>
    <dgm:cxn modelId="{2326A4DF-3D3B-4C47-8E68-73AC7D56FA2E}" type="presParOf" srcId="{B4F473EB-3CED-4B7F-B7A8-ADA9A3559E89}" destId="{5EC02A11-9015-4BA5-923F-0D1AFC7C86E9}" srcOrd="0" destOrd="0" presId="urn:microsoft.com/office/officeart/2005/8/layout/chevron2"/>
    <dgm:cxn modelId="{7F885CA3-FBD6-433A-B510-4F30CBAF51B7}" type="presParOf" srcId="{B4F473EB-3CED-4B7F-B7A8-ADA9A3559E89}" destId="{864391A5-31C0-4274-AA8E-4AF81DE7453D}" srcOrd="1" destOrd="0" presId="urn:microsoft.com/office/officeart/2005/8/layout/chevron2"/>
    <dgm:cxn modelId="{80F976B0-7493-40A1-AA4B-FC46E5A5EC8E}" type="presParOf" srcId="{8408B330-5266-446A-9266-6A59480684FA}" destId="{554E39E6-4C90-4516-AB15-D3BCAAFF9AB2}" srcOrd="9" destOrd="0" presId="urn:microsoft.com/office/officeart/2005/8/layout/chevron2"/>
    <dgm:cxn modelId="{4AA2544D-9C75-4F59-9DE2-6952DD00D362}" type="presParOf" srcId="{8408B330-5266-446A-9266-6A59480684FA}" destId="{36F68CB4-6042-48B0-BC12-811F694F3027}" srcOrd="10" destOrd="0" presId="urn:microsoft.com/office/officeart/2005/8/layout/chevron2"/>
    <dgm:cxn modelId="{57A8B684-10BE-4CF8-8B97-4AE752744B63}" type="presParOf" srcId="{36F68CB4-6042-48B0-BC12-811F694F3027}" destId="{DCE050D1-2033-4495-A1F4-0DD69CA3BC76}" srcOrd="0" destOrd="0" presId="urn:microsoft.com/office/officeart/2005/8/layout/chevron2"/>
    <dgm:cxn modelId="{171062FD-3C6C-4B35-B462-12AA45E158DB}" type="presParOf" srcId="{36F68CB4-6042-48B0-BC12-811F694F3027}" destId="{11D7AF4D-07F2-442B-8DC4-DFD602C780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E2376-7293-4851-B229-3F4EA92C0274}">
      <dsp:nvSpPr>
        <dsp:cNvPr id="0" name=""/>
        <dsp:cNvSpPr/>
      </dsp:nvSpPr>
      <dsp:spPr>
        <a:xfrm rot="5400000">
          <a:off x="-123340" y="127938"/>
          <a:ext cx="822271" cy="575589"/>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1</a:t>
          </a:r>
        </a:p>
      </dsp:txBody>
      <dsp:txXfrm rot="-5400000">
        <a:off x="2" y="292392"/>
        <a:ext cx="575589" cy="246682"/>
      </dsp:txXfrm>
    </dsp:sp>
    <dsp:sp modelId="{3E108198-2A90-48FE-83F9-47F29C78C3E3}">
      <dsp:nvSpPr>
        <dsp:cNvPr id="0" name=""/>
        <dsp:cNvSpPr/>
      </dsp:nvSpPr>
      <dsp:spPr>
        <a:xfrm rot="5400000">
          <a:off x="3363402" y="-2783215"/>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23.01.2025: Information</a:t>
          </a:r>
        </a:p>
      </dsp:txBody>
      <dsp:txXfrm rot="-5400000">
        <a:off x="575590" y="30688"/>
        <a:ext cx="6084011" cy="482294"/>
      </dsp:txXfrm>
    </dsp:sp>
    <dsp:sp modelId="{3686E65D-AFF6-4D3F-8A0A-3D919BC97124}">
      <dsp:nvSpPr>
        <dsp:cNvPr id="0" name=""/>
        <dsp:cNvSpPr/>
      </dsp:nvSpPr>
      <dsp:spPr>
        <a:xfrm rot="5400000">
          <a:off x="-123340" y="851173"/>
          <a:ext cx="822271" cy="575589"/>
        </a:xfrm>
        <a:prstGeom prst="chevron">
          <a:avLst/>
        </a:prstGeom>
        <a:solidFill>
          <a:schemeClr val="accent1">
            <a:shade val="50000"/>
            <a:hueOff val="267775"/>
            <a:satOff val="-19413"/>
            <a:lumOff val="17092"/>
            <a:alphaOff val="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2</a:t>
          </a:r>
        </a:p>
      </dsp:txBody>
      <dsp:txXfrm rot="-5400000">
        <a:off x="2" y="1015627"/>
        <a:ext cx="575589" cy="246682"/>
      </dsp:txXfrm>
    </dsp:sp>
    <dsp:sp modelId="{A01F0103-10EA-49DD-A25D-FA2AB42CBAA2}">
      <dsp:nvSpPr>
        <dsp:cNvPr id="0" name=""/>
        <dsp:cNvSpPr/>
      </dsp:nvSpPr>
      <dsp:spPr>
        <a:xfrm rot="5400000">
          <a:off x="3363402" y="-2059979"/>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25.02.2025: Befragungs-Café </a:t>
          </a:r>
        </a:p>
        <a:p>
          <a:pPr marL="171450" lvl="1" indent="-171450" algn="l" defTabSz="800100">
            <a:lnSpc>
              <a:spcPct val="90000"/>
            </a:lnSpc>
            <a:spcBef>
              <a:spcPct val="0"/>
            </a:spcBef>
            <a:spcAft>
              <a:spcPct val="15000"/>
            </a:spcAft>
            <a:buChar char="•"/>
          </a:pPr>
          <a:r>
            <a:rPr lang="de-DE" sz="1800" kern="1200" dirty="0"/>
            <a:t>Mitwirkung Papier/online  bis 15.03.2025</a:t>
          </a:r>
        </a:p>
      </dsp:txBody>
      <dsp:txXfrm rot="-5400000">
        <a:off x="575590" y="753924"/>
        <a:ext cx="6084011" cy="482294"/>
      </dsp:txXfrm>
    </dsp:sp>
    <dsp:sp modelId="{C8CFD68A-5E97-4F33-A06E-A48ABCF2C10E}">
      <dsp:nvSpPr>
        <dsp:cNvPr id="0" name=""/>
        <dsp:cNvSpPr/>
      </dsp:nvSpPr>
      <dsp:spPr>
        <a:xfrm rot="5400000">
          <a:off x="-123340" y="1574409"/>
          <a:ext cx="822271" cy="575589"/>
        </a:xfrm>
        <a:prstGeom prst="chevron">
          <a:avLst/>
        </a:prstGeom>
        <a:solidFill>
          <a:schemeClr val="accent1">
            <a:shade val="50000"/>
            <a:hueOff val="535549"/>
            <a:satOff val="-38826"/>
            <a:lumOff val="34184"/>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3</a:t>
          </a:r>
        </a:p>
      </dsp:txBody>
      <dsp:txXfrm rot="-5400000">
        <a:off x="2" y="1738863"/>
        <a:ext cx="575589" cy="246682"/>
      </dsp:txXfrm>
    </dsp:sp>
    <dsp:sp modelId="{2B72E509-288B-4B37-9889-FB7235A9A894}">
      <dsp:nvSpPr>
        <dsp:cNvPr id="0" name=""/>
        <dsp:cNvSpPr/>
      </dsp:nvSpPr>
      <dsp:spPr>
        <a:xfrm rot="5400000">
          <a:off x="3363402" y="-1336743"/>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März/April 2025: Auswertung</a:t>
          </a:r>
        </a:p>
      </dsp:txBody>
      <dsp:txXfrm rot="-5400000">
        <a:off x="575590" y="1477160"/>
        <a:ext cx="6084011" cy="482294"/>
      </dsp:txXfrm>
    </dsp:sp>
    <dsp:sp modelId="{9294B935-2A4C-4A94-88D6-F4FBE771BA2C}">
      <dsp:nvSpPr>
        <dsp:cNvPr id="0" name=""/>
        <dsp:cNvSpPr/>
      </dsp:nvSpPr>
      <dsp:spPr>
        <a:xfrm rot="5400000">
          <a:off x="-123340" y="2297645"/>
          <a:ext cx="822271" cy="575589"/>
        </a:xfrm>
        <a:prstGeom prst="chevron">
          <a:avLst/>
        </a:prstGeom>
        <a:solidFill>
          <a:schemeClr val="accent1">
            <a:shade val="50000"/>
            <a:hueOff val="803324"/>
            <a:satOff val="-58239"/>
            <a:lumOff val="51276"/>
            <a:alphaOff val="0"/>
          </a:schemeClr>
        </a:solidFill>
        <a:ln w="12700" cap="flat" cmpd="sng" algn="ctr">
          <a:solidFill>
            <a:schemeClr val="accent1">
              <a:shade val="50000"/>
              <a:hueOff val="803324"/>
              <a:satOff val="-58239"/>
              <a:lumOff val="512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4</a:t>
          </a:r>
        </a:p>
      </dsp:txBody>
      <dsp:txXfrm rot="-5400000">
        <a:off x="2" y="2462099"/>
        <a:ext cx="575589" cy="246682"/>
      </dsp:txXfrm>
    </dsp:sp>
    <dsp:sp modelId="{462C956C-26F4-49F2-AA89-ABD3790A7C6D}">
      <dsp:nvSpPr>
        <dsp:cNvPr id="0" name=""/>
        <dsp:cNvSpPr/>
      </dsp:nvSpPr>
      <dsp:spPr>
        <a:xfrm rot="5400000">
          <a:off x="3363402" y="-613508"/>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803324"/>
              <a:satOff val="-58239"/>
              <a:lumOff val="512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01.05.2025: Information</a:t>
          </a:r>
        </a:p>
      </dsp:txBody>
      <dsp:txXfrm rot="-5400000">
        <a:off x="575590" y="2200395"/>
        <a:ext cx="6084011" cy="482294"/>
      </dsp:txXfrm>
    </dsp:sp>
    <dsp:sp modelId="{5EC02A11-9015-4BA5-923F-0D1AFC7C86E9}">
      <dsp:nvSpPr>
        <dsp:cNvPr id="0" name=""/>
        <dsp:cNvSpPr/>
      </dsp:nvSpPr>
      <dsp:spPr>
        <a:xfrm rot="5400000">
          <a:off x="-123340" y="3020881"/>
          <a:ext cx="822271" cy="575589"/>
        </a:xfrm>
        <a:prstGeom prst="chevron">
          <a:avLst/>
        </a:prstGeom>
        <a:solidFill>
          <a:schemeClr val="accent1">
            <a:shade val="50000"/>
            <a:hueOff val="535549"/>
            <a:satOff val="-38826"/>
            <a:lumOff val="34184"/>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5</a:t>
          </a:r>
        </a:p>
      </dsp:txBody>
      <dsp:txXfrm rot="-5400000">
        <a:off x="2" y="3185335"/>
        <a:ext cx="575589" cy="246682"/>
      </dsp:txXfrm>
    </dsp:sp>
    <dsp:sp modelId="{864391A5-31C0-4274-AA8E-4AF81DE7453D}">
      <dsp:nvSpPr>
        <dsp:cNvPr id="0" name=""/>
        <dsp:cNvSpPr/>
      </dsp:nvSpPr>
      <dsp:spPr>
        <a:xfrm rot="5400000">
          <a:off x="3363402" y="109727"/>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Konzeption der Fachstelle Alter</a:t>
          </a:r>
        </a:p>
      </dsp:txBody>
      <dsp:txXfrm rot="-5400000">
        <a:off x="575590" y="2923631"/>
        <a:ext cx="6084011" cy="482294"/>
      </dsp:txXfrm>
    </dsp:sp>
    <dsp:sp modelId="{DCE050D1-2033-4495-A1F4-0DD69CA3BC76}">
      <dsp:nvSpPr>
        <dsp:cNvPr id="0" name=""/>
        <dsp:cNvSpPr/>
      </dsp:nvSpPr>
      <dsp:spPr>
        <a:xfrm rot="5400000">
          <a:off x="-123340" y="3744117"/>
          <a:ext cx="822271" cy="575589"/>
        </a:xfrm>
        <a:prstGeom prst="chevron">
          <a:avLst/>
        </a:prstGeom>
        <a:solidFill>
          <a:schemeClr val="accent1">
            <a:shade val="50000"/>
            <a:hueOff val="267775"/>
            <a:satOff val="-19413"/>
            <a:lumOff val="17092"/>
            <a:alphaOff val="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6</a:t>
          </a:r>
        </a:p>
      </dsp:txBody>
      <dsp:txXfrm rot="-5400000">
        <a:off x="2" y="3908571"/>
        <a:ext cx="575589" cy="246682"/>
      </dsp:txXfrm>
    </dsp:sp>
    <dsp:sp modelId="{11D7AF4D-07F2-442B-8DC4-DFD602C780EB}">
      <dsp:nvSpPr>
        <dsp:cNvPr id="0" name=""/>
        <dsp:cNvSpPr/>
      </dsp:nvSpPr>
      <dsp:spPr>
        <a:xfrm rot="5400000">
          <a:off x="3363402" y="832963"/>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politischer Entscheid</a:t>
          </a:r>
        </a:p>
      </dsp:txBody>
      <dsp:txXfrm rot="-5400000">
        <a:off x="575590" y="3646867"/>
        <a:ext cx="6084011" cy="482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E2376-7293-4851-B229-3F4EA92C0274}">
      <dsp:nvSpPr>
        <dsp:cNvPr id="0" name=""/>
        <dsp:cNvSpPr/>
      </dsp:nvSpPr>
      <dsp:spPr>
        <a:xfrm rot="5400000">
          <a:off x="-123340" y="127938"/>
          <a:ext cx="822271" cy="575589"/>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1</a:t>
          </a:r>
        </a:p>
      </dsp:txBody>
      <dsp:txXfrm rot="-5400000">
        <a:off x="2" y="292392"/>
        <a:ext cx="575589" cy="246682"/>
      </dsp:txXfrm>
    </dsp:sp>
    <dsp:sp modelId="{3E108198-2A90-48FE-83F9-47F29C78C3E3}">
      <dsp:nvSpPr>
        <dsp:cNvPr id="0" name=""/>
        <dsp:cNvSpPr/>
      </dsp:nvSpPr>
      <dsp:spPr>
        <a:xfrm rot="5400000">
          <a:off x="3363402" y="-2783215"/>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23.01.2025: Information</a:t>
          </a:r>
        </a:p>
      </dsp:txBody>
      <dsp:txXfrm rot="-5400000">
        <a:off x="575590" y="30688"/>
        <a:ext cx="6084011" cy="482294"/>
      </dsp:txXfrm>
    </dsp:sp>
    <dsp:sp modelId="{3686E65D-AFF6-4D3F-8A0A-3D919BC97124}">
      <dsp:nvSpPr>
        <dsp:cNvPr id="0" name=""/>
        <dsp:cNvSpPr/>
      </dsp:nvSpPr>
      <dsp:spPr>
        <a:xfrm rot="5400000">
          <a:off x="-123340" y="851173"/>
          <a:ext cx="822271" cy="575589"/>
        </a:xfrm>
        <a:prstGeom prst="chevron">
          <a:avLst/>
        </a:prstGeom>
        <a:solidFill>
          <a:schemeClr val="accent1">
            <a:shade val="50000"/>
            <a:hueOff val="267775"/>
            <a:satOff val="-19413"/>
            <a:lumOff val="17092"/>
            <a:alphaOff val="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2</a:t>
          </a:r>
        </a:p>
      </dsp:txBody>
      <dsp:txXfrm rot="-5400000">
        <a:off x="2" y="1015627"/>
        <a:ext cx="575589" cy="246682"/>
      </dsp:txXfrm>
    </dsp:sp>
    <dsp:sp modelId="{A01F0103-10EA-49DD-A25D-FA2AB42CBAA2}">
      <dsp:nvSpPr>
        <dsp:cNvPr id="0" name=""/>
        <dsp:cNvSpPr/>
      </dsp:nvSpPr>
      <dsp:spPr>
        <a:xfrm rot="5400000">
          <a:off x="3363402" y="-2059979"/>
          <a:ext cx="534476" cy="6110102"/>
        </a:xfrm>
        <a:prstGeom prst="round2SameRect">
          <a:avLst/>
        </a:prstGeom>
        <a:solidFill>
          <a:schemeClr val="accent6">
            <a:lumMod val="90000"/>
            <a:alpha val="9000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b="1" kern="1200">
              <a:solidFill>
                <a:srgbClr val="C00000"/>
              </a:solidFill>
            </a:rPr>
            <a:t>25.02.2025: Befragungs-Café </a:t>
          </a:r>
          <a:endParaRPr lang="de-DE" sz="1800" kern="1200" dirty="0"/>
        </a:p>
        <a:p>
          <a:pPr marL="171450" lvl="1" indent="-171450" algn="l" defTabSz="800100">
            <a:lnSpc>
              <a:spcPct val="90000"/>
            </a:lnSpc>
            <a:spcBef>
              <a:spcPct val="0"/>
            </a:spcBef>
            <a:spcAft>
              <a:spcPct val="15000"/>
            </a:spcAft>
            <a:buChar char="•"/>
          </a:pPr>
          <a:r>
            <a:rPr lang="de-DE" sz="1800" kern="1200" dirty="0"/>
            <a:t>Mitwirkung Papier/online  bis 15.03.2025</a:t>
          </a:r>
        </a:p>
      </dsp:txBody>
      <dsp:txXfrm rot="-5400000">
        <a:off x="575590" y="753924"/>
        <a:ext cx="6084011" cy="482294"/>
      </dsp:txXfrm>
    </dsp:sp>
    <dsp:sp modelId="{C8CFD68A-5E97-4F33-A06E-A48ABCF2C10E}">
      <dsp:nvSpPr>
        <dsp:cNvPr id="0" name=""/>
        <dsp:cNvSpPr/>
      </dsp:nvSpPr>
      <dsp:spPr>
        <a:xfrm rot="5400000">
          <a:off x="-123340" y="1574409"/>
          <a:ext cx="822271" cy="575589"/>
        </a:xfrm>
        <a:prstGeom prst="chevron">
          <a:avLst/>
        </a:prstGeom>
        <a:solidFill>
          <a:schemeClr val="accent1">
            <a:shade val="50000"/>
            <a:hueOff val="535549"/>
            <a:satOff val="-38826"/>
            <a:lumOff val="34184"/>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3</a:t>
          </a:r>
        </a:p>
      </dsp:txBody>
      <dsp:txXfrm rot="-5400000">
        <a:off x="2" y="1738863"/>
        <a:ext cx="575589" cy="246682"/>
      </dsp:txXfrm>
    </dsp:sp>
    <dsp:sp modelId="{2B72E509-288B-4B37-9889-FB7235A9A894}">
      <dsp:nvSpPr>
        <dsp:cNvPr id="0" name=""/>
        <dsp:cNvSpPr/>
      </dsp:nvSpPr>
      <dsp:spPr>
        <a:xfrm rot="5400000">
          <a:off x="3363402" y="-1336743"/>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März/April 2025: Auswertung</a:t>
          </a:r>
        </a:p>
      </dsp:txBody>
      <dsp:txXfrm rot="-5400000">
        <a:off x="575590" y="1477160"/>
        <a:ext cx="6084011" cy="482294"/>
      </dsp:txXfrm>
    </dsp:sp>
    <dsp:sp modelId="{9294B935-2A4C-4A94-88D6-F4FBE771BA2C}">
      <dsp:nvSpPr>
        <dsp:cNvPr id="0" name=""/>
        <dsp:cNvSpPr/>
      </dsp:nvSpPr>
      <dsp:spPr>
        <a:xfrm rot="5400000">
          <a:off x="-123340" y="2297645"/>
          <a:ext cx="822271" cy="575589"/>
        </a:xfrm>
        <a:prstGeom prst="chevron">
          <a:avLst/>
        </a:prstGeom>
        <a:solidFill>
          <a:schemeClr val="accent1">
            <a:shade val="50000"/>
            <a:hueOff val="803324"/>
            <a:satOff val="-58239"/>
            <a:lumOff val="51276"/>
            <a:alphaOff val="0"/>
          </a:schemeClr>
        </a:solidFill>
        <a:ln w="12700" cap="flat" cmpd="sng" algn="ctr">
          <a:solidFill>
            <a:schemeClr val="accent1">
              <a:shade val="50000"/>
              <a:hueOff val="803324"/>
              <a:satOff val="-58239"/>
              <a:lumOff val="512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4</a:t>
          </a:r>
        </a:p>
      </dsp:txBody>
      <dsp:txXfrm rot="-5400000">
        <a:off x="2" y="2462099"/>
        <a:ext cx="575589" cy="246682"/>
      </dsp:txXfrm>
    </dsp:sp>
    <dsp:sp modelId="{462C956C-26F4-49F2-AA89-ABD3790A7C6D}">
      <dsp:nvSpPr>
        <dsp:cNvPr id="0" name=""/>
        <dsp:cNvSpPr/>
      </dsp:nvSpPr>
      <dsp:spPr>
        <a:xfrm rot="5400000">
          <a:off x="3363402" y="-613508"/>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803324"/>
              <a:satOff val="-58239"/>
              <a:lumOff val="512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01.05.2025: Information</a:t>
          </a:r>
        </a:p>
      </dsp:txBody>
      <dsp:txXfrm rot="-5400000">
        <a:off x="575590" y="2200395"/>
        <a:ext cx="6084011" cy="482294"/>
      </dsp:txXfrm>
    </dsp:sp>
    <dsp:sp modelId="{5EC02A11-9015-4BA5-923F-0D1AFC7C86E9}">
      <dsp:nvSpPr>
        <dsp:cNvPr id="0" name=""/>
        <dsp:cNvSpPr/>
      </dsp:nvSpPr>
      <dsp:spPr>
        <a:xfrm rot="5400000">
          <a:off x="-123340" y="3020881"/>
          <a:ext cx="822271" cy="575589"/>
        </a:xfrm>
        <a:prstGeom prst="chevron">
          <a:avLst/>
        </a:prstGeom>
        <a:solidFill>
          <a:schemeClr val="accent1">
            <a:shade val="50000"/>
            <a:hueOff val="535549"/>
            <a:satOff val="-38826"/>
            <a:lumOff val="34184"/>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5</a:t>
          </a:r>
        </a:p>
      </dsp:txBody>
      <dsp:txXfrm rot="-5400000">
        <a:off x="2" y="3185335"/>
        <a:ext cx="575589" cy="246682"/>
      </dsp:txXfrm>
    </dsp:sp>
    <dsp:sp modelId="{864391A5-31C0-4274-AA8E-4AF81DE7453D}">
      <dsp:nvSpPr>
        <dsp:cNvPr id="0" name=""/>
        <dsp:cNvSpPr/>
      </dsp:nvSpPr>
      <dsp:spPr>
        <a:xfrm rot="5400000">
          <a:off x="3363402" y="109727"/>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535549"/>
              <a:satOff val="-38826"/>
              <a:lumOff val="341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Konzeption der Fachstelle Alter</a:t>
          </a:r>
        </a:p>
      </dsp:txBody>
      <dsp:txXfrm rot="-5400000">
        <a:off x="575590" y="2923631"/>
        <a:ext cx="6084011" cy="482294"/>
      </dsp:txXfrm>
    </dsp:sp>
    <dsp:sp modelId="{DCE050D1-2033-4495-A1F4-0DD69CA3BC76}">
      <dsp:nvSpPr>
        <dsp:cNvPr id="0" name=""/>
        <dsp:cNvSpPr/>
      </dsp:nvSpPr>
      <dsp:spPr>
        <a:xfrm rot="5400000">
          <a:off x="-123340" y="3744117"/>
          <a:ext cx="822271" cy="575589"/>
        </a:xfrm>
        <a:prstGeom prst="chevron">
          <a:avLst/>
        </a:prstGeom>
        <a:solidFill>
          <a:schemeClr val="accent1">
            <a:shade val="50000"/>
            <a:hueOff val="267775"/>
            <a:satOff val="-19413"/>
            <a:lumOff val="17092"/>
            <a:alphaOff val="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6</a:t>
          </a:r>
        </a:p>
      </dsp:txBody>
      <dsp:txXfrm rot="-5400000">
        <a:off x="2" y="3908571"/>
        <a:ext cx="575589" cy="246682"/>
      </dsp:txXfrm>
    </dsp:sp>
    <dsp:sp modelId="{11D7AF4D-07F2-442B-8DC4-DFD602C780EB}">
      <dsp:nvSpPr>
        <dsp:cNvPr id="0" name=""/>
        <dsp:cNvSpPr/>
      </dsp:nvSpPr>
      <dsp:spPr>
        <a:xfrm rot="5400000">
          <a:off x="3363402" y="832963"/>
          <a:ext cx="534476" cy="6110102"/>
        </a:xfrm>
        <a:prstGeom prst="round2SameRect">
          <a:avLst/>
        </a:prstGeom>
        <a:solidFill>
          <a:schemeClr val="lt1">
            <a:alpha val="90000"/>
            <a:hueOff val="0"/>
            <a:satOff val="0"/>
            <a:lumOff val="0"/>
            <a:alphaOff val="0"/>
          </a:schemeClr>
        </a:solidFill>
        <a:ln w="12700" cap="flat" cmpd="sng" algn="ctr">
          <a:solidFill>
            <a:schemeClr val="accent1">
              <a:shade val="50000"/>
              <a:hueOff val="267775"/>
              <a:satOff val="-19413"/>
              <a:lumOff val="17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politischer Entscheid</a:t>
          </a:r>
        </a:p>
      </dsp:txBody>
      <dsp:txXfrm rot="-5400000">
        <a:off x="575590" y="3646867"/>
        <a:ext cx="6084011" cy="4822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F4CE3C3-4BC4-0789-B483-4AE107BAE5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CH" sz="1200" noProof="0"/>
            </a:lvl1pPr>
          </a:lstStyle>
          <a:p>
            <a:endParaRPr lang="de-CH" noProof="0"/>
          </a:p>
        </p:txBody>
      </p:sp>
      <p:sp>
        <p:nvSpPr>
          <p:cNvPr id="3" name="Datumsplatzhalter 2">
            <a:extLst>
              <a:ext uri="{FF2B5EF4-FFF2-40B4-BE49-F238E27FC236}">
                <a16:creationId xmlns:a16="http://schemas.microsoft.com/office/drawing/2014/main" id="{45F16BB2-F462-0063-FC7D-10A0318534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de-CH" sz="1200" noProof="0"/>
            </a:lvl1pPr>
          </a:lstStyle>
          <a:p>
            <a:fld id="{0A2E345F-B4B7-FD45-A6B1-F9CDD62B24A2}" type="datetimeFigureOut">
              <a:rPr lang="de-CH" noProof="0" smtClean="0"/>
              <a:t>28.01.2025</a:t>
            </a:fld>
            <a:endParaRPr lang="de-CH" noProof="0"/>
          </a:p>
        </p:txBody>
      </p:sp>
      <p:sp>
        <p:nvSpPr>
          <p:cNvPr id="4" name="Fußzeilenplatzhalter 3">
            <a:extLst>
              <a:ext uri="{FF2B5EF4-FFF2-40B4-BE49-F238E27FC236}">
                <a16:creationId xmlns:a16="http://schemas.microsoft.com/office/drawing/2014/main" id="{F66C1CCF-2417-4C7A-86C5-7BA5AFDC4F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de-CH" sz="1200" noProof="0"/>
            </a:lvl1pPr>
          </a:lstStyle>
          <a:p>
            <a:endParaRPr lang="de-CH" noProof="0"/>
          </a:p>
        </p:txBody>
      </p:sp>
      <p:sp>
        <p:nvSpPr>
          <p:cNvPr id="5" name="Foliennummernplatzhalter 4">
            <a:extLst>
              <a:ext uri="{FF2B5EF4-FFF2-40B4-BE49-F238E27FC236}">
                <a16:creationId xmlns:a16="http://schemas.microsoft.com/office/drawing/2014/main" id="{16BB0D8F-7BB4-A3E0-9B0A-96C62B594F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de-CH" sz="1200" noProof="0"/>
            </a:lvl1pPr>
          </a:lstStyle>
          <a:p>
            <a:fld id="{4DDBDDA9-9527-904A-AA1E-CB1AF59CB930}" type="slidenum">
              <a:rPr lang="de-CH" noProof="0" smtClean="0"/>
              <a:t>‹Nr.›</a:t>
            </a:fld>
            <a:endParaRPr lang="de-CH" noProof="0"/>
          </a:p>
        </p:txBody>
      </p:sp>
    </p:spTree>
    <p:extLst>
      <p:ext uri="{BB962C8B-B14F-4D97-AF65-F5344CB8AC3E}">
        <p14:creationId xmlns:p14="http://schemas.microsoft.com/office/powerpoint/2010/main" val="361832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CH" sz="1200" noProof="0"/>
            </a:lvl1pPr>
          </a:lstStyle>
          <a:p>
            <a:endParaRPr lang="de-CH"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de-CH" sz="1200" noProof="0"/>
            </a:lvl1pPr>
          </a:lstStyle>
          <a:p>
            <a:fld id="{5C88B88C-1429-5845-85A2-0EAA193F25F8}" type="datetimeFigureOut">
              <a:rPr lang="de-CH" noProof="0" smtClean="0"/>
              <a:t>28.01.2025</a:t>
            </a:fld>
            <a:endParaRPr lang="de-CH"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de-CH" sz="1200" noProof="0"/>
            </a:lvl1pPr>
          </a:lstStyle>
          <a:p>
            <a:endParaRPr lang="de-CH"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de-CH" sz="1200" noProof="0"/>
            </a:lvl1pPr>
          </a:lstStyle>
          <a:p>
            <a:fld id="{63299B15-8192-1448-9765-4FBFDF10A730}" type="slidenum">
              <a:rPr lang="de-CH" noProof="0" smtClean="0"/>
              <a:t>‹Nr.›</a:t>
            </a:fld>
            <a:endParaRPr lang="de-CH" noProof="0"/>
          </a:p>
        </p:txBody>
      </p:sp>
    </p:spTree>
    <p:extLst>
      <p:ext uri="{BB962C8B-B14F-4D97-AF65-F5344CB8AC3E}">
        <p14:creationId xmlns:p14="http://schemas.microsoft.com/office/powerpoint/2010/main" val="150435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27546" cy="372249"/>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34448" y="1"/>
            <a:ext cx="3927546" cy="372249"/>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06357" y="3529472"/>
            <a:ext cx="7250853" cy="3345072"/>
          </a:xfrm>
          <a:prstGeom prst="rect">
            <a:avLst/>
          </a:prstGeom>
        </p:spPr>
        <p:txBody>
          <a:bodyPr vert="horz" lIns="91440" tIns="45720" rIns="91440" bIns="45720" rtlCol="0"/>
          <a:lstStyle/>
          <a:p>
            <a:endParaRPr lang="de-CH" noProof="0" dirty="0"/>
          </a:p>
        </p:txBody>
      </p:sp>
      <p:sp>
        <p:nvSpPr>
          <p:cNvPr id="6" name="Footer Placeholder 5"/>
          <p:cNvSpPr>
            <a:spLocks noGrp="1"/>
          </p:cNvSpPr>
          <p:nvPr>
            <p:ph type="ftr" sz="quarter" idx="4"/>
          </p:nvPr>
        </p:nvSpPr>
        <p:spPr>
          <a:xfrm>
            <a:off x="0" y="7058944"/>
            <a:ext cx="3927546" cy="370526"/>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34448" y="7058944"/>
            <a:ext cx="3927546" cy="370526"/>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7089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55813" y="557213"/>
            <a:ext cx="4951412" cy="2786062"/>
          </a:xfrm>
        </p:spPr>
      </p:sp>
      <p:sp>
        <p:nvSpPr>
          <p:cNvPr id="3" name="Notizenplatzhalter 2"/>
          <p:cNvSpPr>
            <a:spLocks noGrp="1"/>
          </p:cNvSpPr>
          <p:nvPr>
            <p:ph type="body" idx="1"/>
          </p:nvPr>
        </p:nvSpPr>
        <p:spPr/>
        <p:txBody>
          <a:bodyPr/>
          <a:lstStyle/>
          <a:p>
            <a:endParaRPr lang="de-CH" sz="1200" noProof="0" dirty="0">
              <a:latin typeface="Source Sans Pro" panose="020B0503030403020204" pitchFamily="34" charset="0"/>
              <a:ea typeface="Source Sans Pro" panose="020B0503030403020204" pitchFamily="34" charset="0"/>
            </a:endParaRPr>
          </a:p>
          <a:p>
            <a:endParaRPr lang="de-CH" sz="1200" dirty="0"/>
          </a:p>
          <a:p>
            <a:endParaRPr lang="de-CH" sz="1200" dirty="0">
              <a:latin typeface="Source Sans Pro" panose="020B0503030403020204" pitchFamily="34" charset="0"/>
              <a:ea typeface="Source Sans Pro" panose="020B0503030403020204" pitchFamily="34" charset="0"/>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15</a:t>
            </a:fld>
            <a:endParaRPr lang="cs-CZ"/>
          </a:p>
        </p:txBody>
      </p:sp>
      <p:sp>
        <p:nvSpPr>
          <p:cNvPr id="5" name="Fußzeilenplatzhalter 4">
            <a:extLst>
              <a:ext uri="{FF2B5EF4-FFF2-40B4-BE49-F238E27FC236}">
                <a16:creationId xmlns:a16="http://schemas.microsoft.com/office/drawing/2014/main" id="{0ABFC7B5-0998-4CCD-9671-FF26A524D35C}"/>
              </a:ext>
            </a:extLst>
          </p:cNvPr>
          <p:cNvSpPr>
            <a:spLocks noGrp="1"/>
          </p:cNvSpPr>
          <p:nvPr>
            <p:ph type="ftr" sz="quarter" idx="4"/>
          </p:nvPr>
        </p:nvSpPr>
        <p:spPr/>
        <p:txBody>
          <a:bodyPr/>
          <a:lstStyle/>
          <a:p>
            <a:endParaRPr lang="cs-CZ"/>
          </a:p>
        </p:txBody>
      </p:sp>
    </p:spTree>
    <p:extLst>
      <p:ext uri="{BB962C8B-B14F-4D97-AF65-F5344CB8AC3E}">
        <p14:creationId xmlns:p14="http://schemas.microsoft.com/office/powerpoint/2010/main" val="383806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55813" y="557213"/>
            <a:ext cx="4951412" cy="2786062"/>
          </a:xfrm>
        </p:spPr>
      </p:sp>
      <p:sp>
        <p:nvSpPr>
          <p:cNvPr id="3" name="Notizenplatzhalter 2"/>
          <p:cNvSpPr>
            <a:spLocks noGrp="1"/>
          </p:cNvSpPr>
          <p:nvPr>
            <p:ph type="body" idx="1"/>
          </p:nvPr>
        </p:nvSpPr>
        <p:spPr/>
        <p:txBody>
          <a:bodyPr/>
          <a:lstStyle/>
          <a:p>
            <a:endParaRPr lang="de-CH" sz="1200" noProof="0" dirty="0">
              <a:latin typeface="Source Sans Pro" panose="020B0503030403020204" pitchFamily="34" charset="0"/>
              <a:ea typeface="Source Sans Pro" panose="020B0503030403020204" pitchFamily="34" charset="0"/>
            </a:endParaRPr>
          </a:p>
          <a:p>
            <a:endParaRPr lang="de-CH" sz="1200" dirty="0"/>
          </a:p>
          <a:p>
            <a:endParaRPr lang="de-CH" sz="1200" dirty="0">
              <a:latin typeface="Source Sans Pro" panose="020B0503030403020204" pitchFamily="34" charset="0"/>
              <a:ea typeface="Source Sans Pro" panose="020B0503030403020204" pitchFamily="34" charset="0"/>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16</a:t>
            </a:fld>
            <a:endParaRPr lang="cs-CZ"/>
          </a:p>
        </p:txBody>
      </p:sp>
      <p:sp>
        <p:nvSpPr>
          <p:cNvPr id="5" name="Fußzeilenplatzhalter 4">
            <a:extLst>
              <a:ext uri="{FF2B5EF4-FFF2-40B4-BE49-F238E27FC236}">
                <a16:creationId xmlns:a16="http://schemas.microsoft.com/office/drawing/2014/main" id="{0ABFC7B5-0998-4CCD-9671-FF26A524D35C}"/>
              </a:ext>
            </a:extLst>
          </p:cNvPr>
          <p:cNvSpPr>
            <a:spLocks noGrp="1"/>
          </p:cNvSpPr>
          <p:nvPr>
            <p:ph type="ftr" sz="quarter" idx="4"/>
          </p:nvPr>
        </p:nvSpPr>
        <p:spPr/>
        <p:txBody>
          <a:bodyPr/>
          <a:lstStyle/>
          <a:p>
            <a:endParaRPr lang="cs-CZ"/>
          </a:p>
        </p:txBody>
      </p:sp>
    </p:spTree>
    <p:extLst>
      <p:ext uri="{BB962C8B-B14F-4D97-AF65-F5344CB8AC3E}">
        <p14:creationId xmlns:p14="http://schemas.microsoft.com/office/powerpoint/2010/main" val="365281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55813" y="557213"/>
            <a:ext cx="4951412" cy="2786062"/>
          </a:xfrm>
        </p:spPr>
      </p:sp>
      <p:sp>
        <p:nvSpPr>
          <p:cNvPr id="3" name="Notizenplatzhalter 2"/>
          <p:cNvSpPr>
            <a:spLocks noGrp="1"/>
          </p:cNvSpPr>
          <p:nvPr>
            <p:ph type="body" idx="1"/>
          </p:nvPr>
        </p:nvSpPr>
        <p:spPr/>
        <p:txBody>
          <a:bodyPr/>
          <a:lstStyle/>
          <a:p>
            <a:endParaRPr lang="de-CH" sz="1200" noProof="0" dirty="0">
              <a:latin typeface="Source Sans Pro" panose="020B0503030403020204" pitchFamily="34" charset="0"/>
              <a:ea typeface="Source Sans Pro" panose="020B0503030403020204" pitchFamily="34" charset="0"/>
            </a:endParaRPr>
          </a:p>
          <a:p>
            <a:endParaRPr lang="de-CH" sz="1200" dirty="0"/>
          </a:p>
          <a:p>
            <a:endParaRPr lang="de-CH" sz="1200" dirty="0">
              <a:latin typeface="Source Sans Pro" panose="020B0503030403020204" pitchFamily="34" charset="0"/>
              <a:ea typeface="Source Sans Pro" panose="020B0503030403020204" pitchFamily="34" charset="0"/>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17</a:t>
            </a:fld>
            <a:endParaRPr lang="cs-CZ"/>
          </a:p>
        </p:txBody>
      </p:sp>
      <p:sp>
        <p:nvSpPr>
          <p:cNvPr id="5" name="Fußzeilenplatzhalter 4">
            <a:extLst>
              <a:ext uri="{FF2B5EF4-FFF2-40B4-BE49-F238E27FC236}">
                <a16:creationId xmlns:a16="http://schemas.microsoft.com/office/drawing/2014/main" id="{0ABFC7B5-0998-4CCD-9671-FF26A524D35C}"/>
              </a:ext>
            </a:extLst>
          </p:cNvPr>
          <p:cNvSpPr>
            <a:spLocks noGrp="1"/>
          </p:cNvSpPr>
          <p:nvPr>
            <p:ph type="ftr" sz="quarter" idx="4"/>
          </p:nvPr>
        </p:nvSpPr>
        <p:spPr/>
        <p:txBody>
          <a:bodyPr/>
          <a:lstStyle/>
          <a:p>
            <a:endParaRPr lang="cs-CZ"/>
          </a:p>
        </p:txBody>
      </p:sp>
    </p:spTree>
    <p:extLst>
      <p:ext uri="{BB962C8B-B14F-4D97-AF65-F5344CB8AC3E}">
        <p14:creationId xmlns:p14="http://schemas.microsoft.com/office/powerpoint/2010/main" val="407706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55813" y="557213"/>
            <a:ext cx="4951412" cy="2786062"/>
          </a:xfrm>
        </p:spPr>
      </p:sp>
      <p:sp>
        <p:nvSpPr>
          <p:cNvPr id="3" name="Notizenplatzhalter 2"/>
          <p:cNvSpPr>
            <a:spLocks noGrp="1"/>
          </p:cNvSpPr>
          <p:nvPr>
            <p:ph type="body" idx="1"/>
          </p:nvPr>
        </p:nvSpPr>
        <p:spPr/>
        <p:txBody>
          <a:bodyPr/>
          <a:lstStyle/>
          <a:p>
            <a:endParaRPr lang="de-CH" sz="1200" noProof="0" dirty="0">
              <a:latin typeface="Source Sans Pro" panose="020B0503030403020204" pitchFamily="34" charset="0"/>
              <a:ea typeface="Source Sans Pro" panose="020B0503030403020204" pitchFamily="34" charset="0"/>
            </a:endParaRPr>
          </a:p>
          <a:p>
            <a:endParaRPr lang="de-CH" sz="1200" dirty="0"/>
          </a:p>
          <a:p>
            <a:endParaRPr lang="de-CH" sz="1200" dirty="0">
              <a:latin typeface="Source Sans Pro" panose="020B0503030403020204" pitchFamily="34" charset="0"/>
              <a:ea typeface="Source Sans Pro" panose="020B0503030403020204" pitchFamily="34" charset="0"/>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18</a:t>
            </a:fld>
            <a:endParaRPr lang="cs-CZ"/>
          </a:p>
        </p:txBody>
      </p:sp>
      <p:sp>
        <p:nvSpPr>
          <p:cNvPr id="5" name="Fußzeilenplatzhalter 4">
            <a:extLst>
              <a:ext uri="{FF2B5EF4-FFF2-40B4-BE49-F238E27FC236}">
                <a16:creationId xmlns:a16="http://schemas.microsoft.com/office/drawing/2014/main" id="{0ABFC7B5-0998-4CCD-9671-FF26A524D35C}"/>
              </a:ext>
            </a:extLst>
          </p:cNvPr>
          <p:cNvSpPr>
            <a:spLocks noGrp="1"/>
          </p:cNvSpPr>
          <p:nvPr>
            <p:ph type="ftr" sz="quarter" idx="4"/>
          </p:nvPr>
        </p:nvSpPr>
        <p:spPr/>
        <p:txBody>
          <a:bodyPr/>
          <a:lstStyle/>
          <a:p>
            <a:endParaRPr lang="cs-CZ"/>
          </a:p>
        </p:txBody>
      </p:sp>
    </p:spTree>
    <p:extLst>
      <p:ext uri="{BB962C8B-B14F-4D97-AF65-F5344CB8AC3E}">
        <p14:creationId xmlns:p14="http://schemas.microsoft.com/office/powerpoint/2010/main" val="235160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55813" y="557213"/>
            <a:ext cx="4951412" cy="2786062"/>
          </a:xfrm>
        </p:spPr>
      </p:sp>
      <p:sp>
        <p:nvSpPr>
          <p:cNvPr id="3" name="Notizenplatzhalter 2"/>
          <p:cNvSpPr>
            <a:spLocks noGrp="1"/>
          </p:cNvSpPr>
          <p:nvPr>
            <p:ph type="body" idx="1"/>
          </p:nvPr>
        </p:nvSpPr>
        <p:spPr/>
        <p:txBody>
          <a:bodyPr/>
          <a:lstStyle/>
          <a:p>
            <a:endParaRPr lang="de-CH" sz="1200" noProof="0" dirty="0">
              <a:latin typeface="Source Sans Pro" panose="020B0503030403020204" pitchFamily="34" charset="0"/>
              <a:ea typeface="Source Sans Pro" panose="020B0503030403020204" pitchFamily="34" charset="0"/>
            </a:endParaRPr>
          </a:p>
          <a:p>
            <a:endParaRPr lang="de-CH" sz="1200" dirty="0"/>
          </a:p>
          <a:p>
            <a:endParaRPr lang="de-CH" sz="1200" dirty="0">
              <a:latin typeface="Source Sans Pro" panose="020B0503030403020204" pitchFamily="34" charset="0"/>
              <a:ea typeface="Source Sans Pro" panose="020B0503030403020204" pitchFamily="34" charset="0"/>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19</a:t>
            </a:fld>
            <a:endParaRPr lang="cs-CZ"/>
          </a:p>
        </p:txBody>
      </p:sp>
      <p:sp>
        <p:nvSpPr>
          <p:cNvPr id="5" name="Fußzeilenplatzhalter 4">
            <a:extLst>
              <a:ext uri="{FF2B5EF4-FFF2-40B4-BE49-F238E27FC236}">
                <a16:creationId xmlns:a16="http://schemas.microsoft.com/office/drawing/2014/main" id="{0ABFC7B5-0998-4CCD-9671-FF26A524D35C}"/>
              </a:ext>
            </a:extLst>
          </p:cNvPr>
          <p:cNvSpPr>
            <a:spLocks noGrp="1"/>
          </p:cNvSpPr>
          <p:nvPr>
            <p:ph type="ftr" sz="quarter" idx="4"/>
          </p:nvPr>
        </p:nvSpPr>
        <p:spPr/>
        <p:txBody>
          <a:bodyPr/>
          <a:lstStyle/>
          <a:p>
            <a:endParaRPr lang="cs-CZ"/>
          </a:p>
        </p:txBody>
      </p:sp>
    </p:spTree>
    <p:extLst>
      <p:ext uri="{BB962C8B-B14F-4D97-AF65-F5344CB8AC3E}">
        <p14:creationId xmlns:p14="http://schemas.microsoft.com/office/powerpoint/2010/main" val="346792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55813" y="557213"/>
            <a:ext cx="4951412" cy="2786062"/>
          </a:xfrm>
        </p:spPr>
      </p:sp>
      <p:sp>
        <p:nvSpPr>
          <p:cNvPr id="3" name="Notizenplatzhalter 2"/>
          <p:cNvSpPr>
            <a:spLocks noGrp="1"/>
          </p:cNvSpPr>
          <p:nvPr>
            <p:ph type="body" idx="1"/>
          </p:nvPr>
        </p:nvSpPr>
        <p:spPr/>
        <p:txBody>
          <a:bodyPr/>
          <a:lstStyle/>
          <a:p>
            <a:endParaRPr lang="de-CH" sz="1200" noProof="0" dirty="0">
              <a:latin typeface="Source Sans Pro" panose="020B0503030403020204" pitchFamily="34" charset="0"/>
              <a:ea typeface="Source Sans Pro" panose="020B0503030403020204" pitchFamily="34" charset="0"/>
            </a:endParaRPr>
          </a:p>
          <a:p>
            <a:endParaRPr lang="de-CH" sz="1200" dirty="0"/>
          </a:p>
          <a:p>
            <a:endParaRPr lang="de-CH" sz="1200" dirty="0">
              <a:latin typeface="Source Sans Pro" panose="020B0503030403020204" pitchFamily="34" charset="0"/>
              <a:ea typeface="Source Sans Pro" panose="020B0503030403020204" pitchFamily="34" charset="0"/>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20</a:t>
            </a:fld>
            <a:endParaRPr lang="cs-CZ"/>
          </a:p>
        </p:txBody>
      </p:sp>
      <p:sp>
        <p:nvSpPr>
          <p:cNvPr id="5" name="Fußzeilenplatzhalter 4">
            <a:extLst>
              <a:ext uri="{FF2B5EF4-FFF2-40B4-BE49-F238E27FC236}">
                <a16:creationId xmlns:a16="http://schemas.microsoft.com/office/drawing/2014/main" id="{0ABFC7B5-0998-4CCD-9671-FF26A524D35C}"/>
              </a:ext>
            </a:extLst>
          </p:cNvPr>
          <p:cNvSpPr>
            <a:spLocks noGrp="1"/>
          </p:cNvSpPr>
          <p:nvPr>
            <p:ph type="ftr" sz="quarter" idx="4"/>
          </p:nvPr>
        </p:nvSpPr>
        <p:spPr/>
        <p:txBody>
          <a:bodyPr/>
          <a:lstStyle/>
          <a:p>
            <a:endParaRPr lang="cs-CZ"/>
          </a:p>
        </p:txBody>
      </p:sp>
    </p:spTree>
    <p:extLst>
      <p:ext uri="{BB962C8B-B14F-4D97-AF65-F5344CB8AC3E}">
        <p14:creationId xmlns:p14="http://schemas.microsoft.com/office/powerpoint/2010/main" val="3743749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_Bild" type="title" preserve="1">
  <p:cSld name="Titelfolie_Bi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66C49-DD4C-FC46-4F57-0DE5E28653DC}"/>
              </a:ext>
            </a:extLst>
          </p:cNvPr>
          <p:cNvSpPr>
            <a:spLocks noGrp="1"/>
          </p:cNvSpPr>
          <p:nvPr>
            <p:ph type="ctrTitle"/>
          </p:nvPr>
        </p:nvSpPr>
        <p:spPr>
          <a:xfrm>
            <a:off x="1450975" y="1990165"/>
            <a:ext cx="9692154" cy="1305485"/>
          </a:xfrm>
        </p:spPr>
        <p:txBody>
          <a:bodyPr anchor="b">
            <a:normAutofit/>
          </a:bodyPr>
          <a:lstStyle>
            <a:lvl1pPr algn="l">
              <a:defRPr lang="de-CH" sz="2800" noProof="0">
                <a:solidFill>
                  <a:srgbClr val="FFFFFF"/>
                </a:solidFill>
              </a:defRPr>
            </a:lvl1pPr>
          </a:lstStyle>
          <a:p>
            <a:r>
              <a:rPr lang="de-DE" noProof="0"/>
              <a:t>Titelmasterformat durch Klicken bearbeiten</a:t>
            </a:r>
            <a:endParaRPr lang="de-CH" noProof="0"/>
          </a:p>
        </p:txBody>
      </p:sp>
      <p:sp>
        <p:nvSpPr>
          <p:cNvPr id="3" name="Untertitel 2">
            <a:extLst>
              <a:ext uri="{FF2B5EF4-FFF2-40B4-BE49-F238E27FC236}">
                <a16:creationId xmlns:a16="http://schemas.microsoft.com/office/drawing/2014/main" id="{C35B7430-83C9-FE46-FAF9-F9B51AA7E810}"/>
              </a:ext>
            </a:extLst>
          </p:cNvPr>
          <p:cNvSpPr>
            <a:spLocks noGrp="1"/>
          </p:cNvSpPr>
          <p:nvPr>
            <p:ph type="subTitle" idx="1"/>
          </p:nvPr>
        </p:nvSpPr>
        <p:spPr>
          <a:xfrm>
            <a:off x="1450974" y="3307089"/>
            <a:ext cx="9692153" cy="1578676"/>
          </a:xfrm>
        </p:spPr>
        <p:txBody>
          <a:bodyPr>
            <a:normAutofit/>
          </a:bodyPr>
          <a:lstStyle>
            <a:lvl1pPr marL="0" indent="0" algn="l">
              <a:buNone/>
              <a:defRPr lang="de-CH" sz="1800" noProof="0">
                <a:solidFill>
                  <a:srgbClr val="FFFFFF"/>
                </a:solidFill>
              </a:defRPr>
            </a:lvl1pPr>
            <a:lvl2pPr marL="457200" indent="0" algn="ctr">
              <a:buNone/>
              <a:defRPr lang="de-CH" sz="2000" noProof="0"/>
            </a:lvl2pPr>
            <a:lvl3pPr marL="914400" indent="0" algn="ctr">
              <a:buNone/>
              <a:defRPr lang="de-CH" sz="1800" noProof="0"/>
            </a:lvl3pPr>
            <a:lvl4pPr marL="1371600" indent="0" algn="ctr">
              <a:buNone/>
              <a:defRPr lang="de-CH" sz="1600" noProof="0"/>
            </a:lvl4pPr>
            <a:lvl5pPr marL="1828800" indent="0" algn="ctr">
              <a:buNone/>
              <a:defRPr lang="de-CH" sz="1600" noProof="0"/>
            </a:lvl5pPr>
            <a:lvl6pPr marL="2286000" indent="0" algn="ctr">
              <a:buNone/>
              <a:defRPr lang="de-CH" sz="1600" noProof="0"/>
            </a:lvl6pPr>
            <a:lvl7pPr marL="2743200" indent="0" algn="ctr">
              <a:buNone/>
              <a:defRPr lang="de-CH" sz="1600" noProof="0"/>
            </a:lvl7pPr>
            <a:lvl8pPr marL="3200400" indent="0" algn="ctr">
              <a:buNone/>
              <a:defRPr lang="de-CH" sz="1600" noProof="0"/>
            </a:lvl8pPr>
            <a:lvl9pPr marL="3657600" indent="0" algn="ctr">
              <a:buNone/>
              <a:defRPr lang="de-CH" sz="1600" noProof="0"/>
            </a:lvl9pPr>
          </a:lstStyle>
          <a:p>
            <a:r>
              <a:rPr lang="de-DE" noProof="0"/>
              <a:t>Formatvorlage des Untertitelmasters durch Klicken bearbeiten</a:t>
            </a:r>
            <a:endParaRPr lang="de-CH" noProof="0"/>
          </a:p>
        </p:txBody>
      </p:sp>
      <p:sp>
        <p:nvSpPr>
          <p:cNvPr id="9" name="Rechteck 8">
            <a:extLst>
              <a:ext uri="{FF2B5EF4-FFF2-40B4-BE49-F238E27FC236}">
                <a16:creationId xmlns:a16="http://schemas.microsoft.com/office/drawing/2014/main" id="{A7A41F8D-F1BD-58F4-04CA-B74D8D008C93}"/>
              </a:ext>
            </a:extLst>
          </p:cNvPr>
          <p:cNvSpPr>
            <a:spLocks/>
          </p:cNvSpPr>
          <p:nvPr userDrawn="1">
            <p:custDataLst>
              <p:tags r:id="rId1"/>
            </p:custDataLst>
          </p:nvPr>
        </p:nvSpPr>
        <p:spPr>
          <a:xfrm>
            <a:off x="9650549" y="6487131"/>
            <a:ext cx="1492578" cy="234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t" anchorCtr="0"/>
          <a:lstStyle/>
          <a:p>
            <a:pPr algn="r"/>
            <a:r>
              <a:rPr lang="de-CH" sz="800" noProof="0">
                <a:solidFill>
                  <a:srgbClr val="FFFFFF"/>
                </a:solidFill>
              </a:rPr>
              <a:t>23.01.2025</a:t>
            </a:r>
            <a:endParaRPr lang="de-CH" sz="800" noProof="0" dirty="0">
              <a:solidFill>
                <a:srgbClr val="FFFFFF"/>
              </a:solidFill>
            </a:endParaRPr>
          </a:p>
        </p:txBody>
      </p:sp>
      <p:sp>
        <p:nvSpPr>
          <p:cNvPr id="7" name="Rechteck 6"/>
          <p:cNvSpPr>
            <a:spLocks/>
          </p:cNvSpPr>
          <p:nvPr userDrawn="1">
            <p:custDataLst>
              <p:tags r:id="rId2"/>
            </p:custDataLst>
          </p:nvPr>
        </p:nvSpPr>
        <p:spPr>
          <a:xfrm>
            <a:off x="1450976" y="6487132"/>
            <a:ext cx="7035799" cy="234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0" bIns="46800" rtlCol="0" anchor="t" anchorCtr="0"/>
          <a:lstStyle/>
          <a:p>
            <a:pPr algn="l"/>
            <a:r>
              <a:rPr lang="de-CH" sz="800" noProof="0">
                <a:solidFill>
                  <a:schemeClr val="bg1"/>
                </a:solidFill>
              </a:rPr>
              <a:t>Sozialamt, Fachstelle Alter</a:t>
            </a:r>
            <a:endParaRPr lang="de-CH" sz="800" noProof="0" dirty="0">
              <a:solidFill>
                <a:schemeClr val="bg1"/>
              </a:solidFill>
            </a:endParaRPr>
          </a:p>
        </p:txBody>
      </p:sp>
      <p:pic>
        <p:nvPicPr>
          <p:cNvPr id="5" name="Grafik 4">
            <a:extLst>
              <a:ext uri="{FF2B5EF4-FFF2-40B4-BE49-F238E27FC236}">
                <a16:creationId xmlns:a16="http://schemas.microsoft.com/office/drawing/2014/main" id="{EFFC35C2-BC1D-6D7B-656F-CE3B31277984}"/>
              </a:ext>
            </a:extLst>
          </p:cNvPr>
          <p:cNvPicPr>
            <a:picLocks noChangeAspect="1"/>
          </p:cNvPicPr>
          <p:nvPr userDrawn="1"/>
        </p:nvPicPr>
        <p:blipFill>
          <a:blip r:embed="rId5"/>
          <a:stretch>
            <a:fillRect/>
          </a:stretch>
        </p:blipFill>
        <p:spPr>
          <a:xfrm>
            <a:off x="9542927" y="471589"/>
            <a:ext cx="1600200" cy="431800"/>
          </a:xfrm>
          <a:prstGeom prst="rect">
            <a:avLst/>
          </a:prstGeom>
        </p:spPr>
      </p:pic>
    </p:spTree>
    <p:extLst>
      <p:ext uri="{BB962C8B-B14F-4D97-AF65-F5344CB8AC3E}">
        <p14:creationId xmlns:p14="http://schemas.microsoft.com/office/powerpoint/2010/main" val="402812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mit Überschrift" preserve="1" userDrawn="1">
  <p:cSld name="Inhalt mit Überschrift">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2EC1944-6D1A-E8F1-1782-3B17C6FD32BB}"/>
              </a:ext>
            </a:extLst>
          </p:cNvPr>
          <p:cNvSpPr>
            <a:spLocks noGrp="1"/>
          </p:cNvSpPr>
          <p:nvPr>
            <p:ph type="title"/>
          </p:nvPr>
        </p:nvSpPr>
        <p:spPr>
          <a:xfrm>
            <a:off x="1450975" y="913013"/>
            <a:ext cx="8814360" cy="782638"/>
          </a:xfrm>
        </p:spPr>
        <p:txBody>
          <a:body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A0807AD2-6638-60AE-617E-A0C59A449A58}"/>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
        <p:nvSpPr>
          <p:cNvPr id="8" name="Inhaltsplatzhalter 7">
            <a:extLst>
              <a:ext uri="{FF2B5EF4-FFF2-40B4-BE49-F238E27FC236}">
                <a16:creationId xmlns:a16="http://schemas.microsoft.com/office/drawing/2014/main" id="{6D15F456-C9DD-415C-5965-13C195909C52}"/>
              </a:ext>
            </a:extLst>
          </p:cNvPr>
          <p:cNvSpPr>
            <a:spLocks noGrp="1"/>
          </p:cNvSpPr>
          <p:nvPr>
            <p:ph sz="quarter" idx="11"/>
          </p:nvPr>
        </p:nvSpPr>
        <p:spPr>
          <a:xfrm>
            <a:off x="1450974" y="1976846"/>
            <a:ext cx="3573871" cy="4322354"/>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10" name="Inhaltsplatzhalter 9">
            <a:extLst>
              <a:ext uri="{FF2B5EF4-FFF2-40B4-BE49-F238E27FC236}">
                <a16:creationId xmlns:a16="http://schemas.microsoft.com/office/drawing/2014/main" id="{5DFDB5D6-0359-FFE4-7DE8-DF618CA0F29A}"/>
              </a:ext>
            </a:extLst>
          </p:cNvPr>
          <p:cNvSpPr>
            <a:spLocks noGrp="1"/>
          </p:cNvSpPr>
          <p:nvPr>
            <p:ph sz="quarter" idx="12"/>
          </p:nvPr>
        </p:nvSpPr>
        <p:spPr>
          <a:xfrm>
            <a:off x="5381896" y="1976845"/>
            <a:ext cx="5761232" cy="4322354"/>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06416979"/>
      </p:ext>
    </p:extLst>
  </p:cSld>
  <p:clrMapOvr>
    <a:masterClrMapping/>
  </p:clrMapOvr>
  <p:extLst>
    <p:ext uri="{DCECCB84-F9BA-43D5-87BE-67443E8EF086}">
      <p15:sldGuideLst xmlns:p15="http://schemas.microsoft.com/office/powerpoint/2012/main">
        <p15:guide id="1" pos="3165" userDrawn="1">
          <p15:clr>
            <a:srgbClr val="FBAE40"/>
          </p15:clr>
        </p15:guide>
        <p15:guide id="2" pos="3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it Überschrift"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D032440B-B572-9DC4-9963-F5FF59500662}"/>
              </a:ext>
            </a:extLst>
          </p:cNvPr>
          <p:cNvSpPr>
            <a:spLocks noGrp="1"/>
          </p:cNvSpPr>
          <p:nvPr>
            <p:ph type="pic" idx="1"/>
          </p:nvPr>
        </p:nvSpPr>
        <p:spPr>
          <a:xfrm>
            <a:off x="5373188" y="908050"/>
            <a:ext cx="5769941" cy="5398407"/>
          </a:xfrm>
        </p:spPr>
        <p:txBody>
          <a:bodyPr>
            <a:noAutofit/>
          </a:bodyPr>
          <a:lstStyle>
            <a:lvl1pPr marL="0" indent="0">
              <a:buNone/>
              <a:defRPr lang="de-CH" sz="3200" noProof="0">
                <a:solidFill>
                  <a:schemeClr val="tx1"/>
                </a:solidFill>
                <a:latin typeface="MetaLF" panose="020B0502030101020104" pitchFamily="34" charset="0"/>
              </a:defRPr>
            </a:lvl1pPr>
            <a:lvl2pPr marL="457200" indent="0">
              <a:buNone/>
              <a:defRPr lang="de-CH" sz="2800" noProof="0"/>
            </a:lvl2pPr>
            <a:lvl3pPr marL="914400" indent="0">
              <a:buNone/>
              <a:defRPr lang="de-CH" sz="2400" noProof="0"/>
            </a:lvl3pPr>
            <a:lvl4pPr marL="1371600" indent="0">
              <a:buNone/>
              <a:defRPr lang="de-CH" sz="2000" noProof="0"/>
            </a:lvl4pPr>
            <a:lvl5pPr marL="1828800" indent="0">
              <a:buNone/>
              <a:defRPr lang="de-CH" sz="2000" noProof="0"/>
            </a:lvl5pPr>
            <a:lvl6pPr marL="2286000" indent="0">
              <a:buNone/>
              <a:defRPr lang="de-CH" sz="2000" noProof="0"/>
            </a:lvl6pPr>
            <a:lvl7pPr marL="2743200" indent="0">
              <a:buNone/>
              <a:defRPr lang="de-CH" sz="2000" noProof="0"/>
            </a:lvl7pPr>
            <a:lvl8pPr marL="3200400" indent="0">
              <a:buNone/>
              <a:defRPr lang="de-CH" sz="2000" noProof="0"/>
            </a:lvl8pPr>
            <a:lvl9pPr marL="3657600" indent="0">
              <a:buNone/>
              <a:defRPr lang="de-CH" sz="2000" noProof="0"/>
            </a:lvl9pPr>
          </a:lstStyle>
          <a:p>
            <a:r>
              <a:rPr lang="de-DE" noProof="0"/>
              <a:t>Bild durch Klicken auf Symbol hinzufügen</a:t>
            </a:r>
            <a:endParaRPr lang="de-CH" noProof="0"/>
          </a:p>
        </p:txBody>
      </p:sp>
      <p:sp>
        <p:nvSpPr>
          <p:cNvPr id="12" name="Titel 1">
            <a:extLst>
              <a:ext uri="{FF2B5EF4-FFF2-40B4-BE49-F238E27FC236}">
                <a16:creationId xmlns:a16="http://schemas.microsoft.com/office/drawing/2014/main" id="{7659962A-084C-D863-8A1F-92FD974EEDBA}"/>
              </a:ext>
            </a:extLst>
          </p:cNvPr>
          <p:cNvSpPr>
            <a:spLocks noGrp="1"/>
          </p:cNvSpPr>
          <p:nvPr>
            <p:ph type="title"/>
          </p:nvPr>
        </p:nvSpPr>
        <p:spPr>
          <a:xfrm>
            <a:off x="1450974" y="908050"/>
            <a:ext cx="3573871" cy="1068796"/>
          </a:xfrm>
        </p:spPr>
        <p:txBody>
          <a:bodyPr anchor="t">
            <a:noAutofit/>
          </a:bodyPr>
          <a:lstStyle>
            <a:lvl1pPr>
              <a:defRPr lang="de-CH" sz="2800" noProof="0">
                <a:solidFill>
                  <a:srgbClr val="007AC1"/>
                </a:solidFill>
                <a:latin typeface="MetaLF" panose="020B0502030101020104" pitchFamily="34" charset="0"/>
              </a:defRPr>
            </a:lvl1p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8DD91880-4B45-D360-849F-EEE3A6A7FD0E}"/>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
        <p:nvSpPr>
          <p:cNvPr id="5" name="Inhaltsplatzhalter 4">
            <a:extLst>
              <a:ext uri="{FF2B5EF4-FFF2-40B4-BE49-F238E27FC236}">
                <a16:creationId xmlns:a16="http://schemas.microsoft.com/office/drawing/2014/main" id="{FFEF2716-2566-867C-FCEE-1D60CEF52631}"/>
              </a:ext>
            </a:extLst>
          </p:cNvPr>
          <p:cNvSpPr>
            <a:spLocks noGrp="1"/>
          </p:cNvSpPr>
          <p:nvPr>
            <p:ph sz="quarter" idx="11"/>
          </p:nvPr>
        </p:nvSpPr>
        <p:spPr>
          <a:xfrm>
            <a:off x="1450974" y="1976844"/>
            <a:ext cx="3573871" cy="4329612"/>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3932890232"/>
      </p:ext>
    </p:extLst>
  </p:cSld>
  <p:clrMapOvr>
    <a:masterClrMapping/>
  </p:clrMapOvr>
  <p:extLst>
    <p:ext uri="{DCECCB84-F9BA-43D5-87BE-67443E8EF086}">
      <p15:sldGuideLst xmlns:p15="http://schemas.microsoft.com/office/powerpoint/2012/main">
        <p15:guide id="1" pos="3167" userDrawn="1">
          <p15:clr>
            <a:srgbClr val="FBAE40"/>
          </p15:clr>
        </p15:guide>
        <p15:guide id="2" pos="338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ld mit Inhalt" preserve="1" userDrawn="1">
  <p:cSld name="Bild mit Inhal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D032440B-B572-9DC4-9963-F5FF59500662}"/>
              </a:ext>
            </a:extLst>
          </p:cNvPr>
          <p:cNvSpPr>
            <a:spLocks noGrp="1"/>
          </p:cNvSpPr>
          <p:nvPr>
            <p:ph type="pic" idx="1"/>
          </p:nvPr>
        </p:nvSpPr>
        <p:spPr>
          <a:xfrm>
            <a:off x="1450975" y="1976845"/>
            <a:ext cx="3573871" cy="4322355"/>
          </a:xfrm>
        </p:spPr>
        <p:txBody>
          <a:bodyPr>
            <a:noAutofit/>
          </a:bodyPr>
          <a:lstStyle>
            <a:lvl1pPr marL="0" indent="0">
              <a:buNone/>
              <a:defRPr lang="de-CH" sz="3200" noProof="0">
                <a:solidFill>
                  <a:schemeClr val="tx1"/>
                </a:solidFill>
                <a:latin typeface="MetaLF" panose="020B0502030101020104" pitchFamily="34" charset="0"/>
              </a:defRPr>
            </a:lvl1pPr>
            <a:lvl2pPr marL="457200" indent="0">
              <a:buNone/>
              <a:defRPr lang="de-CH" sz="2800" noProof="0"/>
            </a:lvl2pPr>
            <a:lvl3pPr marL="914400" indent="0">
              <a:buNone/>
              <a:defRPr lang="de-CH" sz="2400" noProof="0"/>
            </a:lvl3pPr>
            <a:lvl4pPr marL="1371600" indent="0">
              <a:buNone/>
              <a:defRPr lang="de-CH" sz="2000" noProof="0"/>
            </a:lvl4pPr>
            <a:lvl5pPr marL="1828800" indent="0">
              <a:buNone/>
              <a:defRPr lang="de-CH" sz="2000" noProof="0"/>
            </a:lvl5pPr>
            <a:lvl6pPr marL="2286000" indent="0">
              <a:buNone/>
              <a:defRPr lang="de-CH" sz="2000" noProof="0"/>
            </a:lvl6pPr>
            <a:lvl7pPr marL="2743200" indent="0">
              <a:buNone/>
              <a:defRPr lang="de-CH" sz="2000" noProof="0"/>
            </a:lvl7pPr>
            <a:lvl8pPr marL="3200400" indent="0">
              <a:buNone/>
              <a:defRPr lang="de-CH" sz="2000" noProof="0"/>
            </a:lvl8pPr>
            <a:lvl9pPr marL="3657600" indent="0">
              <a:buNone/>
              <a:defRPr lang="de-CH" sz="2000" noProof="0"/>
            </a:lvl9pPr>
          </a:lstStyle>
          <a:p>
            <a:r>
              <a:rPr lang="de-DE" noProof="0"/>
              <a:t>Bild durch Klicken auf Symbol hinzufügen</a:t>
            </a:r>
            <a:endParaRPr lang="de-CH" noProof="0"/>
          </a:p>
        </p:txBody>
      </p:sp>
      <p:sp>
        <p:nvSpPr>
          <p:cNvPr id="5" name="Titel 4">
            <a:extLst>
              <a:ext uri="{FF2B5EF4-FFF2-40B4-BE49-F238E27FC236}">
                <a16:creationId xmlns:a16="http://schemas.microsoft.com/office/drawing/2014/main" id="{374462AA-DFCA-60AD-3E26-CC10BF293381}"/>
              </a:ext>
            </a:extLst>
          </p:cNvPr>
          <p:cNvSpPr>
            <a:spLocks noGrp="1"/>
          </p:cNvSpPr>
          <p:nvPr>
            <p:ph type="title"/>
          </p:nvPr>
        </p:nvSpPr>
        <p:spPr>
          <a:xfrm>
            <a:off x="1450975" y="913013"/>
            <a:ext cx="8814360" cy="782638"/>
          </a:xfrm>
        </p:spPr>
        <p:txBody>
          <a:body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B64838DC-A1F0-9388-23AC-98C7AA3970DA}"/>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
        <p:nvSpPr>
          <p:cNvPr id="6" name="Inhaltsplatzhalter 5">
            <a:extLst>
              <a:ext uri="{FF2B5EF4-FFF2-40B4-BE49-F238E27FC236}">
                <a16:creationId xmlns:a16="http://schemas.microsoft.com/office/drawing/2014/main" id="{3A75A6D9-41BE-8C31-F4A0-017A2A0599CE}"/>
              </a:ext>
            </a:extLst>
          </p:cNvPr>
          <p:cNvSpPr>
            <a:spLocks noGrp="1"/>
          </p:cNvSpPr>
          <p:nvPr>
            <p:ph sz="quarter" idx="11"/>
          </p:nvPr>
        </p:nvSpPr>
        <p:spPr>
          <a:xfrm>
            <a:off x="5370490" y="1976845"/>
            <a:ext cx="5772639" cy="4322354"/>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546023918"/>
      </p:ext>
    </p:extLst>
  </p:cSld>
  <p:clrMapOvr>
    <a:masterClrMapping/>
  </p:clrMapOvr>
  <p:extLst>
    <p:ext uri="{DCECCB84-F9BA-43D5-87BE-67443E8EF086}">
      <p15:sldGuideLst xmlns:p15="http://schemas.microsoft.com/office/powerpoint/2012/main">
        <p15:guide id="1" pos="3165" userDrawn="1">
          <p15:clr>
            <a:srgbClr val="FBAE40"/>
          </p15:clr>
        </p15:guide>
        <p15:guide id="2" pos="338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Zwei Bild mit Inhalt" preserve="1" userDrawn="1">
  <p:cSld name="Zwei Bild mit Inhal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D032440B-B572-9DC4-9963-F5FF59500662}"/>
              </a:ext>
            </a:extLst>
          </p:cNvPr>
          <p:cNvSpPr>
            <a:spLocks noGrp="1"/>
          </p:cNvSpPr>
          <p:nvPr>
            <p:ph type="pic" idx="1"/>
          </p:nvPr>
        </p:nvSpPr>
        <p:spPr>
          <a:xfrm>
            <a:off x="1450975" y="1976845"/>
            <a:ext cx="3573871" cy="1923084"/>
          </a:xfrm>
        </p:spPr>
        <p:txBody>
          <a:bodyPr>
            <a:noAutofit/>
          </a:bodyPr>
          <a:lstStyle>
            <a:lvl1pPr marL="0" indent="0">
              <a:buNone/>
              <a:defRPr lang="de-CH" sz="3200" noProof="0">
                <a:solidFill>
                  <a:schemeClr val="tx1"/>
                </a:solidFill>
                <a:latin typeface="MetaLF" panose="020B0502030101020104" pitchFamily="34" charset="0"/>
              </a:defRPr>
            </a:lvl1pPr>
            <a:lvl2pPr marL="457200" indent="0">
              <a:buNone/>
              <a:defRPr lang="de-CH" sz="2800" noProof="0"/>
            </a:lvl2pPr>
            <a:lvl3pPr marL="914400" indent="0">
              <a:buNone/>
              <a:defRPr lang="de-CH" sz="2400" noProof="0"/>
            </a:lvl3pPr>
            <a:lvl4pPr marL="1371600" indent="0">
              <a:buNone/>
              <a:defRPr lang="de-CH" sz="2000" noProof="0"/>
            </a:lvl4pPr>
            <a:lvl5pPr marL="1828800" indent="0">
              <a:buNone/>
              <a:defRPr lang="de-CH" sz="2000" noProof="0"/>
            </a:lvl5pPr>
            <a:lvl6pPr marL="2286000" indent="0">
              <a:buNone/>
              <a:defRPr lang="de-CH" sz="2000" noProof="0"/>
            </a:lvl6pPr>
            <a:lvl7pPr marL="2743200" indent="0">
              <a:buNone/>
              <a:defRPr lang="de-CH" sz="2000" noProof="0"/>
            </a:lvl7pPr>
            <a:lvl8pPr marL="3200400" indent="0">
              <a:buNone/>
              <a:defRPr lang="de-CH" sz="2000" noProof="0"/>
            </a:lvl8pPr>
            <a:lvl9pPr marL="3657600" indent="0">
              <a:buNone/>
              <a:defRPr lang="de-CH" sz="2000" noProof="0"/>
            </a:lvl9pPr>
          </a:lstStyle>
          <a:p>
            <a:r>
              <a:rPr lang="de-DE" noProof="0"/>
              <a:t>Bild durch Klicken auf Symbol hinzufügen</a:t>
            </a:r>
            <a:endParaRPr lang="de-CH" noProof="0"/>
          </a:p>
        </p:txBody>
      </p:sp>
      <p:sp>
        <p:nvSpPr>
          <p:cNvPr id="4" name="Bildplatzhalter 2">
            <a:extLst>
              <a:ext uri="{FF2B5EF4-FFF2-40B4-BE49-F238E27FC236}">
                <a16:creationId xmlns:a16="http://schemas.microsoft.com/office/drawing/2014/main" id="{F4F0BCF5-786D-E0D2-4383-E1ADAE4366CC}"/>
              </a:ext>
            </a:extLst>
          </p:cNvPr>
          <p:cNvSpPr>
            <a:spLocks noGrp="1"/>
          </p:cNvSpPr>
          <p:nvPr>
            <p:ph type="pic" idx="12"/>
          </p:nvPr>
        </p:nvSpPr>
        <p:spPr>
          <a:xfrm>
            <a:off x="1450975" y="4098305"/>
            <a:ext cx="3573871" cy="1923084"/>
          </a:xfrm>
        </p:spPr>
        <p:txBody>
          <a:bodyPr>
            <a:noAutofit/>
          </a:bodyPr>
          <a:lstStyle>
            <a:lvl1pPr marL="0" indent="0">
              <a:buNone/>
              <a:defRPr lang="de-CH" sz="3200" noProof="0">
                <a:solidFill>
                  <a:schemeClr val="tx1"/>
                </a:solidFill>
                <a:latin typeface="MetaLF" panose="020B0502030101020104" pitchFamily="34" charset="0"/>
              </a:defRPr>
            </a:lvl1pPr>
            <a:lvl2pPr marL="457200" indent="0">
              <a:buNone/>
              <a:defRPr lang="de-CH" sz="2800" noProof="0"/>
            </a:lvl2pPr>
            <a:lvl3pPr marL="914400" indent="0">
              <a:buNone/>
              <a:defRPr lang="de-CH" sz="2400" noProof="0"/>
            </a:lvl3pPr>
            <a:lvl4pPr marL="1371600" indent="0">
              <a:buNone/>
              <a:defRPr lang="de-CH" sz="2000" noProof="0"/>
            </a:lvl4pPr>
            <a:lvl5pPr marL="1828800" indent="0">
              <a:buNone/>
              <a:defRPr lang="de-CH" sz="2000" noProof="0"/>
            </a:lvl5pPr>
            <a:lvl6pPr marL="2286000" indent="0">
              <a:buNone/>
              <a:defRPr lang="de-CH" sz="2000" noProof="0"/>
            </a:lvl6pPr>
            <a:lvl7pPr marL="2743200" indent="0">
              <a:buNone/>
              <a:defRPr lang="de-CH" sz="2000" noProof="0"/>
            </a:lvl7pPr>
            <a:lvl8pPr marL="3200400" indent="0">
              <a:buNone/>
              <a:defRPr lang="de-CH" sz="2000" noProof="0"/>
            </a:lvl8pPr>
            <a:lvl9pPr marL="3657600" indent="0">
              <a:buNone/>
              <a:defRPr lang="de-CH" sz="2000" noProof="0"/>
            </a:lvl9pPr>
          </a:lstStyle>
          <a:p>
            <a:r>
              <a:rPr lang="de-DE" noProof="0"/>
              <a:t>Bild durch Klicken auf Symbol hinzufügen</a:t>
            </a:r>
            <a:endParaRPr lang="de-CH" noProof="0"/>
          </a:p>
        </p:txBody>
      </p:sp>
      <p:sp>
        <p:nvSpPr>
          <p:cNvPr id="7" name="Titel 6">
            <a:extLst>
              <a:ext uri="{FF2B5EF4-FFF2-40B4-BE49-F238E27FC236}">
                <a16:creationId xmlns:a16="http://schemas.microsoft.com/office/drawing/2014/main" id="{F171F2AA-1778-8346-DD05-1127510F72E6}"/>
              </a:ext>
            </a:extLst>
          </p:cNvPr>
          <p:cNvSpPr>
            <a:spLocks noGrp="1"/>
          </p:cNvSpPr>
          <p:nvPr>
            <p:ph type="title"/>
          </p:nvPr>
        </p:nvSpPr>
        <p:spPr>
          <a:xfrm>
            <a:off x="1450975" y="913013"/>
            <a:ext cx="8814360" cy="782638"/>
          </a:xfrm>
        </p:spPr>
        <p:txBody>
          <a:body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084350AB-5058-46D2-0D73-3584342672F7}"/>
              </a:ext>
            </a:extLst>
          </p:cNvPr>
          <p:cNvSpPr>
            <a:spLocks noGrp="1"/>
          </p:cNvSpPr>
          <p:nvPr>
            <p:ph type="sldNum" sz="quarter" idx="14"/>
          </p:nvPr>
        </p:nvSpPr>
        <p:spPr/>
        <p:txBody>
          <a:bodyPr/>
          <a:lstStyle/>
          <a:p>
            <a:fld id="{1A4A18DC-66A0-CC40-8680-AFDE8D9F8B2B}" type="slidenum">
              <a:rPr lang="de-CH" noProof="0" smtClean="0"/>
              <a:pPr/>
              <a:t>‹Nr.›</a:t>
            </a:fld>
            <a:endParaRPr lang="de-CH" noProof="0"/>
          </a:p>
        </p:txBody>
      </p:sp>
      <p:sp>
        <p:nvSpPr>
          <p:cNvPr id="8" name="Inhaltsplatzhalter 7">
            <a:extLst>
              <a:ext uri="{FF2B5EF4-FFF2-40B4-BE49-F238E27FC236}">
                <a16:creationId xmlns:a16="http://schemas.microsoft.com/office/drawing/2014/main" id="{BE4014BB-177D-8165-3ADE-D1A8788CC42F}"/>
              </a:ext>
            </a:extLst>
          </p:cNvPr>
          <p:cNvSpPr>
            <a:spLocks noGrp="1"/>
          </p:cNvSpPr>
          <p:nvPr>
            <p:ph sz="quarter" idx="15"/>
          </p:nvPr>
        </p:nvSpPr>
        <p:spPr>
          <a:xfrm>
            <a:off x="5370490" y="1976845"/>
            <a:ext cx="5772639" cy="1923083"/>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10" name="Inhaltsplatzhalter 9">
            <a:extLst>
              <a:ext uri="{FF2B5EF4-FFF2-40B4-BE49-F238E27FC236}">
                <a16:creationId xmlns:a16="http://schemas.microsoft.com/office/drawing/2014/main" id="{484E34BE-1770-F660-2948-2734208BEF20}"/>
              </a:ext>
            </a:extLst>
          </p:cNvPr>
          <p:cNvSpPr>
            <a:spLocks noGrp="1"/>
          </p:cNvSpPr>
          <p:nvPr>
            <p:ph sz="quarter" idx="16"/>
          </p:nvPr>
        </p:nvSpPr>
        <p:spPr>
          <a:xfrm>
            <a:off x="5370491" y="4098304"/>
            <a:ext cx="5772639" cy="1923083"/>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829667068"/>
      </p:ext>
    </p:extLst>
  </p:cSld>
  <p:clrMapOvr>
    <a:masterClrMapping/>
  </p:clrMapOvr>
  <p:extLst>
    <p:ext uri="{DCECCB84-F9BA-43D5-87BE-67443E8EF086}">
      <p15:sldGuideLst xmlns:p15="http://schemas.microsoft.com/office/powerpoint/2012/main">
        <p15:guide id="1" pos="3167" userDrawn="1">
          <p15:clr>
            <a:srgbClr val="FBAE40"/>
          </p15:clr>
        </p15:guide>
        <p15:guide id="2" pos="338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_Tabelle" preserve="1" userDrawn="1">
  <p:cSld name="Titel_Tabelle">
    <p:spTree>
      <p:nvGrpSpPr>
        <p:cNvPr id="1" name=""/>
        <p:cNvGrpSpPr/>
        <p:nvPr/>
      </p:nvGrpSpPr>
      <p:grpSpPr>
        <a:xfrm>
          <a:off x="0" y="0"/>
          <a:ext cx="0" cy="0"/>
          <a:chOff x="0" y="0"/>
          <a:chExt cx="0" cy="0"/>
        </a:xfrm>
      </p:grpSpPr>
      <p:sp>
        <p:nvSpPr>
          <p:cNvPr id="17" name="Tabellenplatzhalter 16">
            <a:extLst>
              <a:ext uri="{FF2B5EF4-FFF2-40B4-BE49-F238E27FC236}">
                <a16:creationId xmlns:a16="http://schemas.microsoft.com/office/drawing/2014/main" id="{A8FB86C5-E6F5-3E0F-DF34-7D1840A30D8E}"/>
              </a:ext>
            </a:extLst>
          </p:cNvPr>
          <p:cNvSpPr>
            <a:spLocks noGrp="1"/>
          </p:cNvSpPr>
          <p:nvPr>
            <p:ph type="tbl" sz="quarter" idx="13"/>
          </p:nvPr>
        </p:nvSpPr>
        <p:spPr>
          <a:xfrm>
            <a:off x="1450975" y="2006600"/>
            <a:ext cx="9691688" cy="4241800"/>
          </a:xfrm>
        </p:spPr>
        <p:txBody>
          <a:bodyPr/>
          <a:lstStyle/>
          <a:p>
            <a:r>
              <a:rPr lang="de-DE" noProof="0"/>
              <a:t>Tabelle durch Klicken auf Symbol hinzufügen</a:t>
            </a:r>
            <a:endParaRPr lang="de-CH" noProof="0"/>
          </a:p>
        </p:txBody>
      </p:sp>
      <p:sp>
        <p:nvSpPr>
          <p:cNvPr id="4" name="Titel 3">
            <a:extLst>
              <a:ext uri="{FF2B5EF4-FFF2-40B4-BE49-F238E27FC236}">
                <a16:creationId xmlns:a16="http://schemas.microsoft.com/office/drawing/2014/main" id="{8DE906CA-6586-D438-58AB-F635E2EAFE9A}"/>
              </a:ext>
            </a:extLst>
          </p:cNvPr>
          <p:cNvSpPr>
            <a:spLocks noGrp="1"/>
          </p:cNvSpPr>
          <p:nvPr>
            <p:ph type="title"/>
          </p:nvPr>
        </p:nvSpPr>
        <p:spPr>
          <a:xfrm>
            <a:off x="1450975" y="913013"/>
            <a:ext cx="8814360" cy="782638"/>
          </a:xfrm>
        </p:spPr>
        <p:txBody>
          <a:body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A3078811-E1A3-6BFF-FEA8-542E5B625E9A}"/>
              </a:ext>
            </a:extLst>
          </p:cNvPr>
          <p:cNvSpPr>
            <a:spLocks noGrp="1"/>
          </p:cNvSpPr>
          <p:nvPr>
            <p:ph type="sldNum" sz="quarter" idx="14"/>
          </p:nvPr>
        </p:nvSpPr>
        <p:spPr/>
        <p:txBody>
          <a:bodyPr/>
          <a:lstStyle/>
          <a:p>
            <a:fld id="{1A4A18DC-66A0-CC40-8680-AFDE8D9F8B2B}" type="slidenum">
              <a:rPr lang="de-CH" noProof="0" smtClean="0"/>
              <a:pPr/>
              <a:t>‹Nr.›</a:t>
            </a:fld>
            <a:endParaRPr lang="de-CH" noProof="0"/>
          </a:p>
        </p:txBody>
      </p:sp>
    </p:spTree>
    <p:extLst>
      <p:ext uri="{BB962C8B-B14F-4D97-AF65-F5344CB8AC3E}">
        <p14:creationId xmlns:p14="http://schemas.microsoft.com/office/powerpoint/2010/main" val="251700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er" type="blank" preserve="1">
  <p:cSld name="Leer">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8FFEBD0-AA09-91D9-3196-E4EEC05109C7}"/>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Tree>
    <p:extLst>
      <p:ext uri="{BB962C8B-B14F-4D97-AF65-F5344CB8AC3E}">
        <p14:creationId xmlns:p14="http://schemas.microsoft.com/office/powerpoint/2010/main" val="420410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chlussfolie" preserve="1" userDrawn="1">
  <p:cSld name="Schluss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B7D901D-C5BD-B74B-FDC4-D59C30B482DA}"/>
              </a:ext>
            </a:extLst>
          </p:cNvPr>
          <p:cNvPicPr>
            <a:picLocks noChangeAspect="1"/>
          </p:cNvPicPr>
          <p:nvPr userDrawn="1"/>
        </p:nvPicPr>
        <p:blipFill>
          <a:blip r:embed="rId2"/>
          <a:srcRect t="48" b="48"/>
          <a:stretch/>
        </p:blipFill>
        <p:spPr>
          <a:xfrm>
            <a:off x="0" y="0"/>
            <a:ext cx="12192000" cy="6858000"/>
          </a:xfrm>
          <a:prstGeom prst="rect">
            <a:avLst/>
          </a:prstGeom>
          <a:effectLst>
            <a:reflection endPos="0" dir="5400000" sy="-100000" algn="bl" rotWithShape="0"/>
          </a:effectLst>
        </p:spPr>
      </p:pic>
      <p:sp>
        <p:nvSpPr>
          <p:cNvPr id="6" name="Titel 1">
            <a:extLst>
              <a:ext uri="{FF2B5EF4-FFF2-40B4-BE49-F238E27FC236}">
                <a16:creationId xmlns:a16="http://schemas.microsoft.com/office/drawing/2014/main" id="{429CA846-CE3E-617E-B31C-D43EA5233FA3}"/>
              </a:ext>
            </a:extLst>
          </p:cNvPr>
          <p:cNvSpPr>
            <a:spLocks noGrp="1"/>
          </p:cNvSpPr>
          <p:nvPr>
            <p:ph type="ctrTitle" hasCustomPrompt="1"/>
          </p:nvPr>
        </p:nvSpPr>
        <p:spPr>
          <a:xfrm>
            <a:off x="1450975" y="1990165"/>
            <a:ext cx="9692154" cy="1305485"/>
          </a:xfrm>
        </p:spPr>
        <p:txBody>
          <a:bodyPr tIns="46800" anchor="b">
            <a:noAutofit/>
          </a:bodyPr>
          <a:lstStyle>
            <a:lvl1pPr algn="l">
              <a:defRPr lang="de-CH" sz="2800" noProof="0">
                <a:solidFill>
                  <a:srgbClr val="FFFFFF"/>
                </a:solidFill>
                <a:latin typeface="MetaLF" panose="020B0502030101020104" pitchFamily="34" charset="0"/>
              </a:defRPr>
            </a:lvl1pPr>
          </a:lstStyle>
          <a:p>
            <a:r>
              <a:rPr lang="de-CH" noProof="0"/>
              <a:t>Herzlichen Dank</a:t>
            </a:r>
          </a:p>
        </p:txBody>
      </p:sp>
      <p:sp>
        <p:nvSpPr>
          <p:cNvPr id="10" name="Untertitel 2">
            <a:extLst>
              <a:ext uri="{FF2B5EF4-FFF2-40B4-BE49-F238E27FC236}">
                <a16:creationId xmlns:a16="http://schemas.microsoft.com/office/drawing/2014/main" id="{CEBA0481-385F-F297-59F6-DB8E6369314B}"/>
              </a:ext>
            </a:extLst>
          </p:cNvPr>
          <p:cNvSpPr>
            <a:spLocks noGrp="1"/>
          </p:cNvSpPr>
          <p:nvPr>
            <p:ph type="subTitle" idx="1"/>
          </p:nvPr>
        </p:nvSpPr>
        <p:spPr>
          <a:xfrm>
            <a:off x="1450974" y="3307089"/>
            <a:ext cx="9692153" cy="1578676"/>
          </a:xfrm>
        </p:spPr>
        <p:txBody>
          <a:bodyPr tIns="46800">
            <a:noAutofit/>
          </a:bodyPr>
          <a:lstStyle>
            <a:lvl1pPr marL="0" indent="0" algn="l">
              <a:buNone/>
              <a:defRPr lang="de-CH" sz="1800" noProof="0">
                <a:solidFill>
                  <a:srgbClr val="FFFFFF"/>
                </a:solidFill>
                <a:latin typeface="MetaLF" panose="020B0502030101020104" pitchFamily="34" charset="0"/>
              </a:defRPr>
            </a:lvl1pPr>
            <a:lvl2pPr marL="457200" indent="0" algn="ctr">
              <a:buNone/>
              <a:defRPr lang="de-CH" sz="2000" noProof="0"/>
            </a:lvl2pPr>
            <a:lvl3pPr marL="914400" indent="0" algn="ctr">
              <a:buNone/>
              <a:defRPr lang="de-CH" sz="1800" noProof="0"/>
            </a:lvl3pPr>
            <a:lvl4pPr marL="1371600" indent="0" algn="ctr">
              <a:buNone/>
              <a:defRPr lang="de-CH" sz="1600" noProof="0"/>
            </a:lvl4pPr>
            <a:lvl5pPr marL="1828800" indent="0" algn="ctr">
              <a:buNone/>
              <a:defRPr lang="de-CH" sz="1600" noProof="0"/>
            </a:lvl5pPr>
            <a:lvl6pPr marL="2286000" indent="0" algn="ctr">
              <a:buNone/>
              <a:defRPr lang="de-CH" sz="1600" noProof="0"/>
            </a:lvl6pPr>
            <a:lvl7pPr marL="2743200" indent="0" algn="ctr">
              <a:buNone/>
              <a:defRPr lang="de-CH" sz="1600" noProof="0"/>
            </a:lvl7pPr>
            <a:lvl8pPr marL="3200400" indent="0" algn="ctr">
              <a:buNone/>
              <a:defRPr lang="de-CH" sz="1600" noProof="0"/>
            </a:lvl8pPr>
            <a:lvl9pPr marL="3657600" indent="0" algn="ctr">
              <a:buNone/>
              <a:defRPr lang="de-CH" sz="1600" noProof="0"/>
            </a:lvl9pPr>
          </a:lstStyle>
          <a:p>
            <a:r>
              <a:rPr lang="de-DE" noProof="0"/>
              <a:t>Formatvorlage des Untertitelmasters durch Klicken bearbeiten</a:t>
            </a:r>
            <a:endParaRPr lang="de-CH" noProof="0"/>
          </a:p>
        </p:txBody>
      </p:sp>
      <p:pic>
        <p:nvPicPr>
          <p:cNvPr id="4" name="Grafik 3">
            <a:extLst>
              <a:ext uri="{FF2B5EF4-FFF2-40B4-BE49-F238E27FC236}">
                <a16:creationId xmlns:a16="http://schemas.microsoft.com/office/drawing/2014/main" id="{8B5CD52A-EF24-2FA8-0849-F1894A8C90B9}"/>
              </a:ext>
            </a:extLst>
          </p:cNvPr>
          <p:cNvPicPr>
            <a:picLocks noChangeAspect="1"/>
          </p:cNvPicPr>
          <p:nvPr userDrawn="1"/>
        </p:nvPicPr>
        <p:blipFill>
          <a:blip r:embed="rId3"/>
          <a:stretch>
            <a:fillRect/>
          </a:stretch>
        </p:blipFill>
        <p:spPr>
          <a:xfrm>
            <a:off x="9542927" y="471589"/>
            <a:ext cx="1600200" cy="431800"/>
          </a:xfrm>
          <a:prstGeom prst="rect">
            <a:avLst/>
          </a:prstGeom>
        </p:spPr>
      </p:pic>
    </p:spTree>
    <p:extLst>
      <p:ext uri="{BB962C8B-B14F-4D97-AF65-F5344CB8AC3E}">
        <p14:creationId xmlns:p14="http://schemas.microsoft.com/office/powerpoint/2010/main" val="384924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_Bildzusatz" preserve="1" userDrawn="1">
  <p:cSld name="Titelfolie_Bildzusatz">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EB929-6580-C7BB-59AE-A5E3025C0397}"/>
              </a:ext>
            </a:extLst>
          </p:cNvPr>
          <p:cNvSpPr>
            <a:spLocks noGrp="1"/>
          </p:cNvSpPr>
          <p:nvPr>
            <p:ph type="title"/>
          </p:nvPr>
        </p:nvSpPr>
        <p:spPr>
          <a:xfrm>
            <a:off x="1450975" y="908050"/>
            <a:ext cx="7035799" cy="782638"/>
          </a:xfrm>
        </p:spPr>
        <p:txBody>
          <a:bodyPr>
            <a:noAutofit/>
          </a:bodyPr>
          <a:lstStyle>
            <a:lvl1pPr>
              <a:defRPr lang="de-CH" noProof="0">
                <a:solidFill>
                  <a:srgbClr val="007AC1"/>
                </a:solidFill>
                <a:latin typeface="MetaLF" panose="020B0502030101020104" pitchFamily="34" charset="0"/>
              </a:defRPr>
            </a:lvl1pPr>
          </a:lstStyle>
          <a:p>
            <a:r>
              <a:rPr lang="de-DE" noProof="0"/>
              <a:t>Titelmasterformat durch Klicken bearbeiten</a:t>
            </a:r>
            <a:endParaRPr lang="de-CH" noProof="0"/>
          </a:p>
        </p:txBody>
      </p:sp>
      <p:sp>
        <p:nvSpPr>
          <p:cNvPr id="10" name="Bildplatzhalter 2">
            <a:extLst>
              <a:ext uri="{FF2B5EF4-FFF2-40B4-BE49-F238E27FC236}">
                <a16:creationId xmlns:a16="http://schemas.microsoft.com/office/drawing/2014/main" id="{4E9AA98F-047C-DB5D-BFA1-FB9F980CA729}"/>
              </a:ext>
            </a:extLst>
          </p:cNvPr>
          <p:cNvSpPr>
            <a:spLocks noGrp="1"/>
          </p:cNvSpPr>
          <p:nvPr>
            <p:ph type="pic" idx="1"/>
          </p:nvPr>
        </p:nvSpPr>
        <p:spPr>
          <a:xfrm>
            <a:off x="1450975" y="1976844"/>
            <a:ext cx="9692154" cy="4322355"/>
          </a:xfrm>
        </p:spPr>
        <p:txBody>
          <a:bodyPr>
            <a:noAutofit/>
          </a:bodyPr>
          <a:lstStyle>
            <a:lvl1pPr marL="0" indent="0">
              <a:buNone/>
              <a:defRPr lang="de-CH" sz="3200" noProof="0">
                <a:solidFill>
                  <a:schemeClr val="tx1"/>
                </a:solidFill>
                <a:latin typeface="MetaLF" panose="020B0502030101020104" pitchFamily="34" charset="0"/>
              </a:defRPr>
            </a:lvl1pPr>
            <a:lvl2pPr marL="457200" indent="0">
              <a:buNone/>
              <a:defRPr lang="de-CH" sz="2800" noProof="0"/>
            </a:lvl2pPr>
            <a:lvl3pPr marL="914400" indent="0">
              <a:buNone/>
              <a:defRPr lang="de-CH" sz="2400" noProof="0"/>
            </a:lvl3pPr>
            <a:lvl4pPr marL="1371600" indent="0">
              <a:buNone/>
              <a:defRPr lang="de-CH" sz="2000" noProof="0"/>
            </a:lvl4pPr>
            <a:lvl5pPr marL="1828800" indent="0">
              <a:buNone/>
              <a:defRPr lang="de-CH" sz="2000" noProof="0"/>
            </a:lvl5pPr>
            <a:lvl6pPr marL="2286000" indent="0">
              <a:buNone/>
              <a:defRPr lang="de-CH" sz="2000" noProof="0"/>
            </a:lvl6pPr>
            <a:lvl7pPr marL="2743200" indent="0">
              <a:buNone/>
              <a:defRPr lang="de-CH" sz="2000" noProof="0"/>
            </a:lvl7pPr>
            <a:lvl8pPr marL="3200400" indent="0">
              <a:buNone/>
              <a:defRPr lang="de-CH" sz="2000" noProof="0"/>
            </a:lvl8pPr>
            <a:lvl9pPr marL="3657600" indent="0">
              <a:buNone/>
              <a:defRPr lang="de-CH" sz="2000" noProof="0"/>
            </a:lvl9pPr>
          </a:lstStyle>
          <a:p>
            <a:r>
              <a:rPr lang="de-DE" noProof="0"/>
              <a:t>Bild durch Klicken auf Symbol hinzufügen</a:t>
            </a:r>
            <a:endParaRPr lang="de-CH" noProof="0"/>
          </a:p>
        </p:txBody>
      </p:sp>
      <p:sp>
        <p:nvSpPr>
          <p:cNvPr id="4" name="Foliennummernplatzhalter 3">
            <a:extLst>
              <a:ext uri="{FF2B5EF4-FFF2-40B4-BE49-F238E27FC236}">
                <a16:creationId xmlns:a16="http://schemas.microsoft.com/office/drawing/2014/main" id="{665B1591-E75A-4F09-3381-C15F583A5071}"/>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
        <p:nvSpPr>
          <p:cNvPr id="7" name="Rechteck 6">
            <a:extLst>
              <a:ext uri="{FF2B5EF4-FFF2-40B4-BE49-F238E27FC236}">
                <a16:creationId xmlns:a16="http://schemas.microsoft.com/office/drawing/2014/main" id="{C2A1123C-ABFB-E64D-F1B1-21DC6868C179}"/>
              </a:ext>
            </a:extLst>
          </p:cNvPr>
          <p:cNvSpPr>
            <a:spLocks/>
          </p:cNvSpPr>
          <p:nvPr userDrawn="1">
            <p:custDataLst>
              <p:tags r:id="rId1"/>
            </p:custDataLst>
          </p:nvPr>
        </p:nvSpPr>
        <p:spPr>
          <a:xfrm>
            <a:off x="1450972" y="6487131"/>
            <a:ext cx="7035799" cy="234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nchorCtr="0"/>
          <a:lstStyle/>
          <a:p>
            <a:pPr algn="l"/>
            <a:r>
              <a:rPr lang="de-CH" sz="800" baseline="0" noProof="0">
                <a:solidFill>
                  <a:schemeClr val="tx1"/>
                </a:solidFill>
              </a:rPr>
              <a:t>Sozialamt, Fachstelle Alter</a:t>
            </a:r>
          </a:p>
        </p:txBody>
      </p:sp>
      <p:sp>
        <p:nvSpPr>
          <p:cNvPr id="8" name="Rechteck 7">
            <a:extLst>
              <a:ext uri="{FF2B5EF4-FFF2-40B4-BE49-F238E27FC236}">
                <a16:creationId xmlns:a16="http://schemas.microsoft.com/office/drawing/2014/main" id="{7D89B737-5525-B84E-CEBF-963355F5BE8C}"/>
              </a:ext>
            </a:extLst>
          </p:cNvPr>
          <p:cNvSpPr>
            <a:spLocks/>
          </p:cNvSpPr>
          <p:nvPr userDrawn="1">
            <p:custDataLst>
              <p:tags r:id="rId2"/>
            </p:custDataLst>
          </p:nvPr>
        </p:nvSpPr>
        <p:spPr>
          <a:xfrm>
            <a:off x="8772757" y="6487131"/>
            <a:ext cx="1492578" cy="234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t" anchorCtr="0"/>
          <a:lstStyle/>
          <a:p>
            <a:pPr algn="r"/>
            <a:r>
              <a:rPr lang="de-CH" sz="800" noProof="0">
                <a:solidFill>
                  <a:schemeClr val="tx1"/>
                </a:solidFill>
              </a:rPr>
              <a:t>23.01.2025</a:t>
            </a:r>
          </a:p>
        </p:txBody>
      </p:sp>
      <p:pic>
        <p:nvPicPr>
          <p:cNvPr id="3" name="Grafik 2"/>
          <p:cNvPicPr>
            <a:picLocks/>
          </p:cNvPicPr>
          <p:nvPr userDrawn="1">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9542927" y="471589"/>
            <a:ext cx="1600200" cy="431800"/>
          </a:xfrm>
          <a:prstGeom prst="rect">
            <a:avLst/>
          </a:prstGeom>
        </p:spPr>
      </p:pic>
    </p:spTree>
    <p:extLst>
      <p:ext uri="{BB962C8B-B14F-4D97-AF65-F5344CB8AC3E}">
        <p14:creationId xmlns:p14="http://schemas.microsoft.com/office/powerpoint/2010/main" val="395764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Zwischentitel_Blau" preserve="1" userDrawn="1">
  <p:cSld name="Zwischentitel_Blau">
    <p:bg>
      <p:bgPr>
        <a:solidFill>
          <a:srgbClr val="007AC1"/>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2318EFC0-4632-F7FE-E0F1-0E198D2C4848}"/>
              </a:ext>
            </a:extLst>
          </p:cNvPr>
          <p:cNvSpPr>
            <a:spLocks noGrp="1"/>
          </p:cNvSpPr>
          <p:nvPr>
            <p:ph type="ctrTitle"/>
          </p:nvPr>
        </p:nvSpPr>
        <p:spPr>
          <a:xfrm>
            <a:off x="1450975" y="1990165"/>
            <a:ext cx="9692154" cy="1305485"/>
          </a:xfrm>
        </p:spPr>
        <p:txBody>
          <a:bodyPr tIns="46800" anchor="b">
            <a:noAutofit/>
          </a:bodyPr>
          <a:lstStyle>
            <a:lvl1pPr algn="l">
              <a:defRPr lang="de-CH" sz="2800" noProof="0">
                <a:solidFill>
                  <a:srgbClr val="FFFFFF"/>
                </a:solidFill>
                <a:latin typeface="MetaLF" panose="020B0502030101020104" pitchFamily="34" charset="0"/>
              </a:defRPr>
            </a:lvl1pPr>
          </a:lstStyle>
          <a:p>
            <a:r>
              <a:rPr lang="de-DE" noProof="0"/>
              <a:t>Titelmasterformat durch Klicken bearbeiten</a:t>
            </a:r>
            <a:endParaRPr lang="de-CH" noProof="0"/>
          </a:p>
        </p:txBody>
      </p:sp>
      <p:sp>
        <p:nvSpPr>
          <p:cNvPr id="12" name="Untertitel 2">
            <a:extLst>
              <a:ext uri="{FF2B5EF4-FFF2-40B4-BE49-F238E27FC236}">
                <a16:creationId xmlns:a16="http://schemas.microsoft.com/office/drawing/2014/main" id="{05EE79ED-BF5B-3C77-0C0A-D70CD8C8D4AA}"/>
              </a:ext>
            </a:extLst>
          </p:cNvPr>
          <p:cNvSpPr>
            <a:spLocks noGrp="1"/>
          </p:cNvSpPr>
          <p:nvPr>
            <p:ph type="subTitle" idx="1"/>
          </p:nvPr>
        </p:nvSpPr>
        <p:spPr>
          <a:xfrm>
            <a:off x="1450974" y="3307089"/>
            <a:ext cx="9692153" cy="1578676"/>
          </a:xfrm>
        </p:spPr>
        <p:txBody>
          <a:bodyPr tIns="46800">
            <a:noAutofit/>
          </a:bodyPr>
          <a:lstStyle>
            <a:lvl1pPr marL="0" indent="0" algn="l">
              <a:buNone/>
              <a:defRPr lang="de-CH" sz="1800" noProof="0">
                <a:solidFill>
                  <a:srgbClr val="FFFFFF"/>
                </a:solidFill>
                <a:latin typeface="MetaLF" panose="020B0502030101020104" pitchFamily="34" charset="0"/>
              </a:defRPr>
            </a:lvl1pPr>
            <a:lvl2pPr marL="457200" indent="0" algn="ctr">
              <a:buNone/>
              <a:defRPr lang="de-CH" sz="2000" noProof="0"/>
            </a:lvl2pPr>
            <a:lvl3pPr marL="914400" indent="0" algn="ctr">
              <a:buNone/>
              <a:defRPr lang="de-CH" sz="1800" noProof="0"/>
            </a:lvl3pPr>
            <a:lvl4pPr marL="1371600" indent="0" algn="ctr">
              <a:buNone/>
              <a:defRPr lang="de-CH" sz="1600" noProof="0"/>
            </a:lvl4pPr>
            <a:lvl5pPr marL="1828800" indent="0" algn="ctr">
              <a:buNone/>
              <a:defRPr lang="de-CH" sz="1600" noProof="0"/>
            </a:lvl5pPr>
            <a:lvl6pPr marL="2286000" indent="0" algn="ctr">
              <a:buNone/>
              <a:defRPr lang="de-CH" sz="1600" noProof="0"/>
            </a:lvl6pPr>
            <a:lvl7pPr marL="2743200" indent="0" algn="ctr">
              <a:buNone/>
              <a:defRPr lang="de-CH" sz="1600" noProof="0"/>
            </a:lvl7pPr>
            <a:lvl8pPr marL="3200400" indent="0" algn="ctr">
              <a:buNone/>
              <a:defRPr lang="de-CH" sz="1600" noProof="0"/>
            </a:lvl8pPr>
            <a:lvl9pPr marL="3657600" indent="0" algn="ctr">
              <a:buNone/>
              <a:defRPr lang="de-CH" sz="1600" noProof="0"/>
            </a:lvl9pPr>
          </a:lstStyle>
          <a:p>
            <a:r>
              <a:rPr lang="de-DE" noProof="0"/>
              <a:t>Formatvorlage des Untertitelmasters durch Klicken bearbeiten</a:t>
            </a:r>
            <a:endParaRPr lang="de-CH" noProof="0"/>
          </a:p>
        </p:txBody>
      </p:sp>
      <p:sp>
        <p:nvSpPr>
          <p:cNvPr id="2" name="Foliennummernplatzhalter 1">
            <a:extLst>
              <a:ext uri="{FF2B5EF4-FFF2-40B4-BE49-F238E27FC236}">
                <a16:creationId xmlns:a16="http://schemas.microsoft.com/office/drawing/2014/main" id="{FCEE1FBA-0122-F255-1DB2-2F9888107635}"/>
              </a:ext>
            </a:extLst>
          </p:cNvPr>
          <p:cNvSpPr>
            <a:spLocks noGrp="1"/>
          </p:cNvSpPr>
          <p:nvPr>
            <p:ph type="sldNum" sz="quarter" idx="10"/>
          </p:nvPr>
        </p:nvSpPr>
        <p:spPr/>
        <p:txBody>
          <a:bodyPr/>
          <a:lstStyle>
            <a:lvl1pPr>
              <a:defRPr lang="de-CH" noProof="0">
                <a:solidFill>
                  <a:srgbClr val="FFFFFF"/>
                </a:solidFill>
              </a:defRPr>
            </a:lvl1pPr>
          </a:lstStyle>
          <a:p>
            <a:fld id="{1A4A18DC-66A0-CC40-8680-AFDE8D9F8B2B}" type="slidenum">
              <a:rPr lang="de-CH" noProof="0" smtClean="0"/>
              <a:pPr/>
              <a:t>‹Nr.›</a:t>
            </a:fld>
            <a:endParaRPr lang="de-CH" noProof="0"/>
          </a:p>
        </p:txBody>
      </p:sp>
      <p:sp>
        <p:nvSpPr>
          <p:cNvPr id="3" name="Rechteck 2">
            <a:extLst>
              <a:ext uri="{FF2B5EF4-FFF2-40B4-BE49-F238E27FC236}">
                <a16:creationId xmlns:a16="http://schemas.microsoft.com/office/drawing/2014/main" id="{D95E280A-A930-D557-8633-0992603EAAC7}"/>
              </a:ext>
            </a:extLst>
          </p:cNvPr>
          <p:cNvSpPr>
            <a:spLocks/>
          </p:cNvSpPr>
          <p:nvPr userDrawn="1">
            <p:custDataLst>
              <p:tags r:id="rId1"/>
            </p:custDataLst>
          </p:nvPr>
        </p:nvSpPr>
        <p:spPr>
          <a:xfrm>
            <a:off x="1450972" y="6487131"/>
            <a:ext cx="7035799" cy="234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nchorCtr="0"/>
          <a:lstStyle/>
          <a:p>
            <a:pPr algn="l"/>
            <a:r>
              <a:rPr lang="de-CH" sz="800" baseline="0" noProof="0">
                <a:solidFill>
                  <a:schemeClr val="bg1"/>
                </a:solidFill>
              </a:rPr>
              <a:t>Sozialamt, Fachstelle Alter</a:t>
            </a:r>
          </a:p>
        </p:txBody>
      </p:sp>
      <p:sp>
        <p:nvSpPr>
          <p:cNvPr id="4" name="Rechteck 3">
            <a:extLst>
              <a:ext uri="{FF2B5EF4-FFF2-40B4-BE49-F238E27FC236}">
                <a16:creationId xmlns:a16="http://schemas.microsoft.com/office/drawing/2014/main" id="{2EA8A148-6A50-8603-030A-F14DA6304022}"/>
              </a:ext>
            </a:extLst>
          </p:cNvPr>
          <p:cNvSpPr>
            <a:spLocks/>
          </p:cNvSpPr>
          <p:nvPr userDrawn="1">
            <p:custDataLst>
              <p:tags r:id="rId2"/>
            </p:custDataLst>
          </p:nvPr>
        </p:nvSpPr>
        <p:spPr>
          <a:xfrm>
            <a:off x="8772757" y="6487131"/>
            <a:ext cx="1492578" cy="234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t" anchorCtr="0"/>
          <a:lstStyle/>
          <a:p>
            <a:pPr algn="r"/>
            <a:r>
              <a:rPr lang="de-CH" sz="800" noProof="0">
                <a:solidFill>
                  <a:srgbClr val="FFFFFF"/>
                </a:solidFill>
              </a:rPr>
              <a:t>23.01.2025</a:t>
            </a:r>
          </a:p>
        </p:txBody>
      </p:sp>
      <p:pic>
        <p:nvPicPr>
          <p:cNvPr id="8" name="Grafik 7">
            <a:extLst>
              <a:ext uri="{FF2B5EF4-FFF2-40B4-BE49-F238E27FC236}">
                <a16:creationId xmlns:a16="http://schemas.microsoft.com/office/drawing/2014/main" id="{050F61A6-50BC-2D12-4B3F-5CE7AEC481D9}"/>
              </a:ext>
            </a:extLst>
          </p:cNvPr>
          <p:cNvPicPr>
            <a:picLocks noChangeAspect="1"/>
          </p:cNvPicPr>
          <p:nvPr userDrawn="1"/>
        </p:nvPicPr>
        <p:blipFill rotWithShape="1">
          <a:blip r:embed="rId4"/>
          <a:srcRect l="31440" t="55148" r="56131" b="-1082"/>
          <a:stretch/>
        </p:blipFill>
        <p:spPr>
          <a:xfrm>
            <a:off x="10944225" y="710763"/>
            <a:ext cx="198902" cy="198345"/>
          </a:xfrm>
          <a:prstGeom prst="rect">
            <a:avLst/>
          </a:prstGeom>
        </p:spPr>
      </p:pic>
    </p:spTree>
    <p:extLst>
      <p:ext uri="{BB962C8B-B14F-4D97-AF65-F5344CB8AC3E}">
        <p14:creationId xmlns:p14="http://schemas.microsoft.com/office/powerpoint/2010/main" val="195513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_Weis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96459-1101-72E4-C6AA-EF6B71F8D415}"/>
              </a:ext>
            </a:extLst>
          </p:cNvPr>
          <p:cNvSpPr>
            <a:spLocks noGrp="1"/>
          </p:cNvSpPr>
          <p:nvPr>
            <p:ph type="title"/>
          </p:nvPr>
        </p:nvSpPr>
        <p:spPr>
          <a:xfrm>
            <a:off x="1450975" y="1990165"/>
            <a:ext cx="9692154" cy="1305485"/>
          </a:xfrm>
        </p:spPr>
        <p:txBody>
          <a:bodyPr anchor="b"/>
          <a:lstStyle/>
          <a:p>
            <a:r>
              <a:rPr lang="de-DE" noProof="0"/>
              <a:t>Titelmasterformat durch Klicken bearbeiten</a:t>
            </a:r>
            <a:endParaRPr lang="de-CH" noProof="0"/>
          </a:p>
        </p:txBody>
      </p:sp>
      <p:sp>
        <p:nvSpPr>
          <p:cNvPr id="3" name="Foliennummernplatzhalter 2">
            <a:extLst>
              <a:ext uri="{FF2B5EF4-FFF2-40B4-BE49-F238E27FC236}">
                <a16:creationId xmlns:a16="http://schemas.microsoft.com/office/drawing/2014/main" id="{C35DBED5-305E-E4CE-477E-6D81B9BE2E62}"/>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
        <p:nvSpPr>
          <p:cNvPr id="4" name="Untertitel 2">
            <a:extLst>
              <a:ext uri="{FF2B5EF4-FFF2-40B4-BE49-F238E27FC236}">
                <a16:creationId xmlns:a16="http://schemas.microsoft.com/office/drawing/2014/main" id="{D2CF0D17-0F09-6BC4-27CA-C964233FA7A8}"/>
              </a:ext>
            </a:extLst>
          </p:cNvPr>
          <p:cNvSpPr>
            <a:spLocks noGrp="1"/>
          </p:cNvSpPr>
          <p:nvPr>
            <p:ph type="subTitle" idx="1"/>
          </p:nvPr>
        </p:nvSpPr>
        <p:spPr>
          <a:xfrm>
            <a:off x="1450974" y="3307089"/>
            <a:ext cx="9692153" cy="1578676"/>
          </a:xfrm>
        </p:spPr>
        <p:txBody>
          <a:bodyPr>
            <a:noAutofit/>
          </a:bodyPr>
          <a:lstStyle>
            <a:lvl1pPr marL="0" indent="0" algn="l">
              <a:buNone/>
              <a:defRPr lang="de-CH" sz="1800" noProof="0">
                <a:solidFill>
                  <a:schemeClr val="tx2"/>
                </a:solidFill>
                <a:latin typeface="MetaLF" panose="020B0502030101020104" pitchFamily="34" charset="0"/>
              </a:defRPr>
            </a:lvl1pPr>
            <a:lvl2pPr marL="457200" indent="0" algn="ctr">
              <a:buNone/>
              <a:defRPr lang="de-CH" sz="2000" noProof="0"/>
            </a:lvl2pPr>
            <a:lvl3pPr marL="914400" indent="0" algn="ctr">
              <a:buNone/>
              <a:defRPr lang="de-CH" sz="1800" noProof="0"/>
            </a:lvl3pPr>
            <a:lvl4pPr marL="1371600" indent="0" algn="ctr">
              <a:buNone/>
              <a:defRPr lang="de-CH" sz="1600" noProof="0"/>
            </a:lvl4pPr>
            <a:lvl5pPr marL="1828800" indent="0" algn="ctr">
              <a:buNone/>
              <a:defRPr lang="de-CH" sz="1600" noProof="0"/>
            </a:lvl5pPr>
            <a:lvl6pPr marL="2286000" indent="0" algn="ctr">
              <a:buNone/>
              <a:defRPr lang="de-CH" sz="1600" noProof="0"/>
            </a:lvl6pPr>
            <a:lvl7pPr marL="2743200" indent="0" algn="ctr">
              <a:buNone/>
              <a:defRPr lang="de-CH" sz="1600" noProof="0"/>
            </a:lvl7pPr>
            <a:lvl8pPr marL="3200400" indent="0" algn="ctr">
              <a:buNone/>
              <a:defRPr lang="de-CH" sz="1600" noProof="0"/>
            </a:lvl8pPr>
            <a:lvl9pPr marL="3657600" indent="0" algn="ctr">
              <a:buNone/>
              <a:defRPr lang="de-CH" sz="1600" noProof="0"/>
            </a:lvl9pPr>
          </a:lstStyle>
          <a:p>
            <a:r>
              <a:rPr lang="de-DE" noProof="0"/>
              <a:t>Formatvorlage des Untertitelmasters durch Klicken bearbeiten</a:t>
            </a:r>
            <a:endParaRPr lang="de-CH" noProof="0"/>
          </a:p>
        </p:txBody>
      </p:sp>
    </p:spTree>
    <p:extLst>
      <p:ext uri="{BB962C8B-B14F-4D97-AF65-F5344CB8AC3E}">
        <p14:creationId xmlns:p14="http://schemas.microsoft.com/office/powerpoint/2010/main" val="138455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_Balke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6BDD6D1-6DB9-DDEB-C02A-655EEA9DB813}"/>
              </a:ext>
            </a:extLst>
          </p:cNvPr>
          <p:cNvPicPr>
            <a:picLocks noChangeAspect="1"/>
          </p:cNvPicPr>
          <p:nvPr userDrawn="1"/>
        </p:nvPicPr>
        <p:blipFill rotWithShape="1">
          <a:blip r:embed="rId2"/>
          <a:srcRect t="28990" b="28627"/>
          <a:stretch/>
        </p:blipFill>
        <p:spPr>
          <a:xfrm>
            <a:off x="0" y="1986742"/>
            <a:ext cx="12192000" cy="2909453"/>
          </a:xfrm>
          <a:prstGeom prst="rect">
            <a:avLst/>
          </a:prstGeom>
          <a:effectLst>
            <a:reflection endPos="0" dir="5400000" sy="-100000" algn="bl" rotWithShape="0"/>
          </a:effectLst>
        </p:spPr>
      </p:pic>
      <p:sp>
        <p:nvSpPr>
          <p:cNvPr id="2" name="Titel 1">
            <a:extLst>
              <a:ext uri="{FF2B5EF4-FFF2-40B4-BE49-F238E27FC236}">
                <a16:creationId xmlns:a16="http://schemas.microsoft.com/office/drawing/2014/main" id="{A148C942-5515-275E-5AD0-DD9AB3D3A1EC}"/>
              </a:ext>
            </a:extLst>
          </p:cNvPr>
          <p:cNvSpPr>
            <a:spLocks noGrp="1"/>
          </p:cNvSpPr>
          <p:nvPr>
            <p:ph type="title"/>
          </p:nvPr>
        </p:nvSpPr>
        <p:spPr>
          <a:xfrm>
            <a:off x="1450975" y="1990165"/>
            <a:ext cx="9692154" cy="1305485"/>
          </a:xfrm>
        </p:spPr>
        <p:txBody>
          <a:bodyPr anchor="b"/>
          <a:lstStyle>
            <a:lvl1pPr>
              <a:defRPr lang="de-CH" noProof="0">
                <a:solidFill>
                  <a:srgbClr val="FFFFFF"/>
                </a:solidFill>
              </a:defRPr>
            </a:lvl1pPr>
          </a:lstStyle>
          <a:p>
            <a:r>
              <a:rPr lang="de-DE" noProof="0"/>
              <a:t>Titelmasterformat durch Klicken bearbeiten</a:t>
            </a:r>
            <a:endParaRPr lang="de-CH" noProof="0"/>
          </a:p>
        </p:txBody>
      </p:sp>
      <p:sp>
        <p:nvSpPr>
          <p:cNvPr id="3" name="Foliennummernplatzhalter 2">
            <a:extLst>
              <a:ext uri="{FF2B5EF4-FFF2-40B4-BE49-F238E27FC236}">
                <a16:creationId xmlns:a16="http://schemas.microsoft.com/office/drawing/2014/main" id="{5D2A6356-B1B9-E80A-5829-88D7872D3035}"/>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
        <p:nvSpPr>
          <p:cNvPr id="4" name="Untertitel 2">
            <a:extLst>
              <a:ext uri="{FF2B5EF4-FFF2-40B4-BE49-F238E27FC236}">
                <a16:creationId xmlns:a16="http://schemas.microsoft.com/office/drawing/2014/main" id="{6A2A4F5C-BFC6-9081-321C-4DCDA1BBB10F}"/>
              </a:ext>
            </a:extLst>
          </p:cNvPr>
          <p:cNvSpPr>
            <a:spLocks noGrp="1"/>
          </p:cNvSpPr>
          <p:nvPr>
            <p:ph type="subTitle" idx="1"/>
          </p:nvPr>
        </p:nvSpPr>
        <p:spPr>
          <a:xfrm>
            <a:off x="1450974" y="3307089"/>
            <a:ext cx="9692153" cy="1578676"/>
          </a:xfrm>
        </p:spPr>
        <p:txBody>
          <a:bodyPr>
            <a:noAutofit/>
          </a:bodyPr>
          <a:lstStyle>
            <a:lvl1pPr marL="0" indent="0" algn="l">
              <a:buNone/>
              <a:defRPr lang="de-CH" sz="1800" noProof="0">
                <a:solidFill>
                  <a:srgbClr val="FFFFFF"/>
                </a:solidFill>
                <a:latin typeface="MetaLF" panose="020B0502030101020104" pitchFamily="34" charset="0"/>
              </a:defRPr>
            </a:lvl1pPr>
            <a:lvl2pPr marL="457200" indent="0" algn="ctr">
              <a:buNone/>
              <a:defRPr lang="de-CH" sz="2000" noProof="0"/>
            </a:lvl2pPr>
            <a:lvl3pPr marL="914400" indent="0" algn="ctr">
              <a:buNone/>
              <a:defRPr lang="de-CH" sz="1800" noProof="0"/>
            </a:lvl3pPr>
            <a:lvl4pPr marL="1371600" indent="0" algn="ctr">
              <a:buNone/>
              <a:defRPr lang="de-CH" sz="1600" noProof="0"/>
            </a:lvl4pPr>
            <a:lvl5pPr marL="1828800" indent="0" algn="ctr">
              <a:buNone/>
              <a:defRPr lang="de-CH" sz="1600" noProof="0"/>
            </a:lvl5pPr>
            <a:lvl6pPr marL="2286000" indent="0" algn="ctr">
              <a:buNone/>
              <a:defRPr lang="de-CH" sz="1600" noProof="0"/>
            </a:lvl6pPr>
            <a:lvl7pPr marL="2743200" indent="0" algn="ctr">
              <a:buNone/>
              <a:defRPr lang="de-CH" sz="1600" noProof="0"/>
            </a:lvl7pPr>
            <a:lvl8pPr marL="3200400" indent="0" algn="ctr">
              <a:buNone/>
              <a:defRPr lang="de-CH" sz="1600" noProof="0"/>
            </a:lvl8pPr>
            <a:lvl9pPr marL="3657600" indent="0" algn="ctr">
              <a:buNone/>
              <a:defRPr lang="de-CH" sz="1600" noProof="0"/>
            </a:lvl9pPr>
          </a:lstStyle>
          <a:p>
            <a:r>
              <a:rPr lang="de-DE" noProof="0"/>
              <a:t>Formatvorlage des Untertitelmasters durch Klicken bearbeiten</a:t>
            </a:r>
            <a:endParaRPr lang="de-CH" noProof="0"/>
          </a:p>
        </p:txBody>
      </p:sp>
    </p:spTree>
    <p:extLst>
      <p:ext uri="{BB962C8B-B14F-4D97-AF65-F5344CB8AC3E}">
        <p14:creationId xmlns:p14="http://schemas.microsoft.com/office/powerpoint/2010/main" val="109906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_Inhalt" preserve="1" userDrawn="1">
  <p:cSld name="Titel_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B4AF9E-256F-B898-FCD5-78B5AFFA74A3}"/>
              </a:ext>
            </a:extLst>
          </p:cNvPr>
          <p:cNvSpPr>
            <a:spLocks noGrp="1"/>
          </p:cNvSpPr>
          <p:nvPr>
            <p:ph idx="1" hasCustomPrompt="1"/>
          </p:nvPr>
        </p:nvSpPr>
        <p:spPr/>
        <p:txBody>
          <a:bodyPr>
            <a:noAutofit/>
          </a:bodyPr>
          <a:lstStyle>
            <a:lvl1pPr>
              <a:defRPr lang="de-CH" noProof="0">
                <a:latin typeface="MetaLF" panose="020B0502030101020104" pitchFamily="34" charset="0"/>
              </a:defRPr>
            </a:lvl1pPr>
            <a:lvl2pPr>
              <a:defRPr lang="de-CH" noProof="0">
                <a:latin typeface="MetaLF" panose="020B0502030101020104" pitchFamily="34" charset="0"/>
              </a:defRPr>
            </a:lvl2pPr>
            <a:lvl3pPr>
              <a:defRPr lang="de-CH" noProof="0">
                <a:latin typeface="MetaLF" panose="020B0502030101020104" pitchFamily="34" charset="0"/>
              </a:defRPr>
            </a:lvl3pPr>
            <a:lvl4pPr>
              <a:defRPr lang="de-CH" noProof="0">
                <a:latin typeface="MetaLF" panose="020B0502030101020104" pitchFamily="34" charset="0"/>
              </a:defRPr>
            </a:lvl4pPr>
            <a:lvl5pPr>
              <a:defRPr lang="de-CH" noProof="0">
                <a:latin typeface="MetaLF" panose="020B0502030101020104" pitchFamily="34" charset="0"/>
              </a:defRPr>
            </a:lvl5pPr>
          </a:lstStyle>
          <a:p>
            <a:pPr lvl="0"/>
            <a:r>
              <a:rPr lang="de-CH" noProof="0"/>
              <a:t>Formatvorlagen des Textmasters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a:p>
            <a:pPr lvl="6"/>
            <a:r>
              <a:rPr lang="de-CH" noProof="0"/>
              <a:t>Siebte Ebene</a:t>
            </a:r>
          </a:p>
          <a:p>
            <a:pPr lvl="7"/>
            <a:r>
              <a:rPr lang="de-CH" noProof="0"/>
              <a:t>Achte Ebene</a:t>
            </a:r>
          </a:p>
          <a:p>
            <a:pPr lvl="8"/>
            <a:r>
              <a:rPr lang="de-CH" noProof="0"/>
              <a:t>Neunte Ebene</a:t>
            </a:r>
          </a:p>
        </p:txBody>
      </p:sp>
      <p:sp>
        <p:nvSpPr>
          <p:cNvPr id="5" name="Titel 4">
            <a:extLst>
              <a:ext uri="{FF2B5EF4-FFF2-40B4-BE49-F238E27FC236}">
                <a16:creationId xmlns:a16="http://schemas.microsoft.com/office/drawing/2014/main" id="{8963D6A4-1ADC-0D8F-C316-6A04A01BA134}"/>
              </a:ext>
            </a:extLst>
          </p:cNvPr>
          <p:cNvSpPr>
            <a:spLocks noGrp="1"/>
          </p:cNvSpPr>
          <p:nvPr>
            <p:ph type="title"/>
          </p:nvPr>
        </p:nvSpPr>
        <p:spPr>
          <a:xfrm>
            <a:off x="1450975" y="908050"/>
            <a:ext cx="8814360" cy="782638"/>
          </a:xfrm>
        </p:spPr>
        <p:txBody>
          <a:bodyPr/>
          <a:lstStyle/>
          <a:p>
            <a:r>
              <a:rPr lang="de-DE" noProof="0"/>
              <a:t>Titelmasterformat durch Klicken bearbeiten</a:t>
            </a:r>
            <a:endParaRPr lang="de-CH" noProof="0"/>
          </a:p>
        </p:txBody>
      </p:sp>
      <p:sp>
        <p:nvSpPr>
          <p:cNvPr id="10" name="Foliennummernplatzhalter 9">
            <a:extLst>
              <a:ext uri="{FF2B5EF4-FFF2-40B4-BE49-F238E27FC236}">
                <a16:creationId xmlns:a16="http://schemas.microsoft.com/office/drawing/2014/main" id="{F5FB08A9-A6DD-6895-5228-80851AB09625}"/>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Tree>
    <p:extLst>
      <p:ext uri="{BB962C8B-B14F-4D97-AF65-F5344CB8AC3E}">
        <p14:creationId xmlns:p14="http://schemas.microsoft.com/office/powerpoint/2010/main" val="269014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_Zwei Inhalte" preserve="1" userDrawn="1">
  <p:cSld name="Titel_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B398D28-476F-E90B-EEEF-EB39D7D9891B}"/>
              </a:ext>
            </a:extLst>
          </p:cNvPr>
          <p:cNvSpPr>
            <a:spLocks noGrp="1"/>
          </p:cNvSpPr>
          <p:nvPr>
            <p:ph sz="half" idx="1" hasCustomPrompt="1"/>
          </p:nvPr>
        </p:nvSpPr>
        <p:spPr>
          <a:xfrm>
            <a:off x="1450974" y="1985553"/>
            <a:ext cx="4681369" cy="4320904"/>
          </a:xfrm>
        </p:spPr>
        <p:txBody>
          <a:bodyPr>
            <a:noAutofit/>
          </a:bodyPr>
          <a:lstStyle>
            <a:lvl1pPr>
              <a:defRPr lang="de-CH" noProof="0">
                <a:solidFill>
                  <a:schemeClr val="tx1"/>
                </a:solidFill>
                <a:latin typeface="MetaLF" panose="020B0502030101020104" pitchFamily="34" charset="0"/>
              </a:defRPr>
            </a:lvl1pPr>
            <a:lvl2pPr>
              <a:defRPr lang="de-CH" noProof="0">
                <a:solidFill>
                  <a:schemeClr val="tx1"/>
                </a:solidFill>
                <a:latin typeface="MetaLF" panose="020B0502030101020104" pitchFamily="34" charset="0"/>
              </a:defRPr>
            </a:lvl2pPr>
            <a:lvl3pPr>
              <a:defRPr lang="de-CH" noProof="0">
                <a:solidFill>
                  <a:schemeClr val="tx1"/>
                </a:solidFill>
                <a:latin typeface="MetaLF" panose="020B0502030101020104" pitchFamily="34" charset="0"/>
              </a:defRPr>
            </a:lvl3pPr>
            <a:lvl4pPr>
              <a:defRPr lang="de-CH" noProof="0">
                <a:solidFill>
                  <a:schemeClr val="tx1"/>
                </a:solidFill>
                <a:latin typeface="MetaLF" panose="020B0502030101020104" pitchFamily="34" charset="0"/>
              </a:defRPr>
            </a:lvl4pPr>
            <a:lvl5pPr>
              <a:defRPr lang="de-CH" noProof="0">
                <a:solidFill>
                  <a:schemeClr val="tx1"/>
                </a:solidFill>
                <a:latin typeface="MetaLF" panose="020B0502030101020104" pitchFamily="34" charset="0"/>
              </a:defRPr>
            </a:lvl5pPr>
            <a:lvl6pPr>
              <a:defRPr lang="de-CH" noProof="0"/>
            </a:lvl6pPr>
          </a:lstStyle>
          <a:p>
            <a:pPr lvl="0"/>
            <a:r>
              <a:rPr lang="de-CH" noProof="0"/>
              <a:t>Formatvorlagen des Textmasters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a:p>
            <a:pPr lvl="6"/>
            <a:r>
              <a:rPr lang="de-CH" noProof="0"/>
              <a:t>Siebte Ebene</a:t>
            </a:r>
          </a:p>
        </p:txBody>
      </p:sp>
      <p:sp>
        <p:nvSpPr>
          <p:cNvPr id="4" name="Inhaltsplatzhalter 3">
            <a:extLst>
              <a:ext uri="{FF2B5EF4-FFF2-40B4-BE49-F238E27FC236}">
                <a16:creationId xmlns:a16="http://schemas.microsoft.com/office/drawing/2014/main" id="{3645FB3C-CE29-61C0-1E59-09DA60D976AE}"/>
              </a:ext>
            </a:extLst>
          </p:cNvPr>
          <p:cNvSpPr>
            <a:spLocks noGrp="1"/>
          </p:cNvSpPr>
          <p:nvPr>
            <p:ph sz="half" idx="2" hasCustomPrompt="1"/>
          </p:nvPr>
        </p:nvSpPr>
        <p:spPr>
          <a:xfrm>
            <a:off x="6461760" y="1985553"/>
            <a:ext cx="4681369" cy="4320904"/>
          </a:xfrm>
        </p:spPr>
        <p:txBody>
          <a:bodyPr>
            <a:noAutofit/>
          </a:bodyPr>
          <a:lstStyle>
            <a:lvl1pPr>
              <a:defRPr lang="de-CH" noProof="0">
                <a:solidFill>
                  <a:schemeClr val="tx1"/>
                </a:solidFill>
                <a:latin typeface="MetaLF" panose="020B0502030101020104" pitchFamily="34" charset="0"/>
              </a:defRPr>
            </a:lvl1pPr>
            <a:lvl2pPr>
              <a:defRPr lang="de-CH" noProof="0">
                <a:solidFill>
                  <a:schemeClr val="tx1"/>
                </a:solidFill>
                <a:latin typeface="MetaLF" panose="020B0502030101020104" pitchFamily="34" charset="0"/>
              </a:defRPr>
            </a:lvl2pPr>
            <a:lvl3pPr>
              <a:defRPr lang="de-CH" noProof="0">
                <a:solidFill>
                  <a:schemeClr val="tx1"/>
                </a:solidFill>
                <a:latin typeface="MetaLF" panose="020B0502030101020104" pitchFamily="34" charset="0"/>
              </a:defRPr>
            </a:lvl3pPr>
            <a:lvl4pPr>
              <a:defRPr lang="de-CH" noProof="0">
                <a:solidFill>
                  <a:schemeClr val="tx1"/>
                </a:solidFill>
                <a:latin typeface="MetaLF" panose="020B0502030101020104" pitchFamily="34" charset="0"/>
              </a:defRPr>
            </a:lvl4pPr>
            <a:lvl5pPr>
              <a:defRPr lang="de-CH" noProof="0">
                <a:solidFill>
                  <a:schemeClr val="tx1"/>
                </a:solidFill>
                <a:latin typeface="MetaLF" panose="020B0502030101020104" pitchFamily="34" charset="0"/>
              </a:defRPr>
            </a:lvl5pPr>
            <a:lvl6pPr>
              <a:defRPr lang="de-CH" noProof="0"/>
            </a:lvl6pPr>
            <a:lvl8pPr>
              <a:defRPr lang="de-CH" noProof="0"/>
            </a:lvl8pPr>
          </a:lstStyle>
          <a:p>
            <a:pPr lvl="0"/>
            <a:r>
              <a:rPr lang="de-CH" noProof="0"/>
              <a:t>Formatvorlagen des Textmasters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a:p>
            <a:pPr lvl="6"/>
            <a:r>
              <a:rPr lang="de-CH" noProof="0"/>
              <a:t>Siebte Ebene</a:t>
            </a:r>
          </a:p>
          <a:p>
            <a:pPr lvl="7"/>
            <a:r>
              <a:rPr lang="de-CH" noProof="0"/>
              <a:t>Achte </a:t>
            </a:r>
            <a:r>
              <a:rPr lang="de-CH" noProof="0" err="1"/>
              <a:t>Ebende</a:t>
            </a:r>
            <a:endParaRPr lang="de-CH" noProof="0"/>
          </a:p>
          <a:p>
            <a:pPr lvl="8"/>
            <a:r>
              <a:rPr lang="de-CH" noProof="0"/>
              <a:t>Neunte Ebene</a:t>
            </a:r>
          </a:p>
        </p:txBody>
      </p:sp>
      <p:sp>
        <p:nvSpPr>
          <p:cNvPr id="6" name="Titel 5">
            <a:extLst>
              <a:ext uri="{FF2B5EF4-FFF2-40B4-BE49-F238E27FC236}">
                <a16:creationId xmlns:a16="http://schemas.microsoft.com/office/drawing/2014/main" id="{91C6F989-4165-72BB-6D23-EEF8237DE51A}"/>
              </a:ext>
            </a:extLst>
          </p:cNvPr>
          <p:cNvSpPr>
            <a:spLocks noGrp="1"/>
          </p:cNvSpPr>
          <p:nvPr>
            <p:ph type="title"/>
          </p:nvPr>
        </p:nvSpPr>
        <p:spPr>
          <a:xfrm>
            <a:off x="1450975" y="908050"/>
            <a:ext cx="8814360" cy="782638"/>
          </a:xfrm>
        </p:spPr>
        <p:txBody>
          <a:body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24E08863-8F95-6F3C-0CBA-6D00B0DDA733}"/>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Tree>
    <p:extLst>
      <p:ext uri="{BB962C8B-B14F-4D97-AF65-F5344CB8AC3E}">
        <p14:creationId xmlns:p14="http://schemas.microsoft.com/office/powerpoint/2010/main" val="2348892844"/>
      </p:ext>
    </p:extLst>
  </p:cSld>
  <p:clrMapOvr>
    <a:masterClrMapping/>
  </p:clrMapOvr>
  <p:extLst>
    <p:ext uri="{DCECCB84-F9BA-43D5-87BE-67443E8EF086}">
      <p15:sldGuideLst xmlns:p15="http://schemas.microsoft.com/office/powerpoint/2012/main">
        <p15:guide id="1" pos="3864" userDrawn="1">
          <p15:clr>
            <a:srgbClr val="FBAE40"/>
          </p15:clr>
        </p15:guide>
        <p15:guide id="2" pos="407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_Vergleich" preserve="1" userDrawn="1">
  <p:cSld name="Titel_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826E6EB-DFD4-805D-EBEF-BA3BBE41A7C3}"/>
              </a:ext>
            </a:extLst>
          </p:cNvPr>
          <p:cNvSpPr>
            <a:spLocks noGrp="1"/>
          </p:cNvSpPr>
          <p:nvPr>
            <p:ph type="body" idx="1"/>
          </p:nvPr>
        </p:nvSpPr>
        <p:spPr>
          <a:xfrm>
            <a:off x="1450975" y="1985553"/>
            <a:ext cx="4681368" cy="519522"/>
          </a:xfrm>
        </p:spPr>
        <p:txBody>
          <a:bodyPr anchor="t">
            <a:noAutofit/>
          </a:bodyPr>
          <a:lstStyle>
            <a:lvl1pPr marL="0" indent="0">
              <a:buNone/>
              <a:defRPr lang="de-CH" sz="1800" b="1" noProof="0">
                <a:solidFill>
                  <a:schemeClr val="tx1"/>
                </a:solidFill>
                <a:latin typeface="MetaLF" panose="020B0502030101020104" pitchFamily="34" charset="0"/>
              </a:defRPr>
            </a:lvl1pPr>
            <a:lvl2pPr marL="457200" indent="0">
              <a:buNone/>
              <a:defRPr lang="de-CH" sz="2000" b="1" noProof="0"/>
            </a:lvl2pPr>
            <a:lvl3pPr marL="914400" indent="0">
              <a:buNone/>
              <a:defRPr lang="de-CH" sz="1800" b="1" noProof="0"/>
            </a:lvl3pPr>
            <a:lvl4pPr marL="1371600" indent="0">
              <a:buNone/>
              <a:defRPr lang="de-CH" sz="1600" b="1" noProof="0"/>
            </a:lvl4pPr>
            <a:lvl5pPr marL="1828800" indent="0">
              <a:buNone/>
              <a:defRPr lang="de-CH" sz="1600" b="1" noProof="0"/>
            </a:lvl5pPr>
            <a:lvl6pPr marL="2286000" indent="0">
              <a:buNone/>
              <a:defRPr lang="de-CH" sz="1600" b="1" noProof="0"/>
            </a:lvl6pPr>
            <a:lvl7pPr marL="2743200" indent="0">
              <a:buNone/>
              <a:defRPr lang="de-CH" sz="1600" b="1" noProof="0"/>
            </a:lvl7pPr>
            <a:lvl8pPr marL="3200400" indent="0">
              <a:buNone/>
              <a:defRPr lang="de-CH" sz="1600" b="1" noProof="0"/>
            </a:lvl8pPr>
            <a:lvl9pPr marL="3657600" indent="0">
              <a:buNone/>
              <a:defRPr lang="de-CH" sz="1600" b="1" noProof="0"/>
            </a:lvl9pPr>
          </a:lstStyle>
          <a:p>
            <a:pPr lvl="0"/>
            <a:r>
              <a:rPr lang="de-DE" noProof="0"/>
              <a:t>Formatvorlagen des Textmasters bearbeiten</a:t>
            </a:r>
          </a:p>
        </p:txBody>
      </p:sp>
      <p:sp>
        <p:nvSpPr>
          <p:cNvPr id="4" name="Inhaltsplatzhalter 3">
            <a:extLst>
              <a:ext uri="{FF2B5EF4-FFF2-40B4-BE49-F238E27FC236}">
                <a16:creationId xmlns:a16="http://schemas.microsoft.com/office/drawing/2014/main" id="{87D6D8BD-D509-2B2B-EF65-8939D67AB04C}"/>
              </a:ext>
            </a:extLst>
          </p:cNvPr>
          <p:cNvSpPr>
            <a:spLocks noGrp="1"/>
          </p:cNvSpPr>
          <p:nvPr>
            <p:ph sz="half" idx="2" hasCustomPrompt="1"/>
          </p:nvPr>
        </p:nvSpPr>
        <p:spPr>
          <a:xfrm>
            <a:off x="1450974" y="2505075"/>
            <a:ext cx="4681369" cy="3815896"/>
          </a:xfrm>
        </p:spPr>
        <p:txBody>
          <a:bodyPr>
            <a:noAutofit/>
          </a:bodyPr>
          <a:lstStyle>
            <a:lvl1pPr>
              <a:defRPr lang="de-CH" noProof="0">
                <a:solidFill>
                  <a:schemeClr val="tx1"/>
                </a:solidFill>
                <a:latin typeface="MetaLF" panose="020B0502030101020104" pitchFamily="34" charset="0"/>
              </a:defRPr>
            </a:lvl1pPr>
            <a:lvl2pPr>
              <a:defRPr lang="de-CH" noProof="0">
                <a:solidFill>
                  <a:schemeClr val="tx1"/>
                </a:solidFill>
                <a:latin typeface="MetaLF" panose="020B0502030101020104" pitchFamily="34" charset="0"/>
              </a:defRPr>
            </a:lvl2pPr>
            <a:lvl3pPr>
              <a:defRPr lang="de-CH" noProof="0">
                <a:solidFill>
                  <a:schemeClr val="tx1"/>
                </a:solidFill>
                <a:latin typeface="MetaLF" panose="020B0502030101020104" pitchFamily="34" charset="0"/>
              </a:defRPr>
            </a:lvl3pPr>
            <a:lvl4pPr>
              <a:defRPr lang="de-CH" noProof="0">
                <a:solidFill>
                  <a:schemeClr val="tx1"/>
                </a:solidFill>
                <a:latin typeface="MetaLF" panose="020B0502030101020104" pitchFamily="34" charset="0"/>
              </a:defRPr>
            </a:lvl4pPr>
            <a:lvl5pPr>
              <a:defRPr lang="de-CH" noProof="0">
                <a:solidFill>
                  <a:schemeClr val="tx1"/>
                </a:solidFill>
                <a:latin typeface="MetaLF" panose="020B0502030101020104" pitchFamily="34" charset="0"/>
              </a:defRPr>
            </a:lvl5pPr>
            <a:lvl6pPr marL="1071450" indent="-171450">
              <a:buFont typeface="Wingdings" panose="05000000000000000000" pitchFamily="2" charset="2"/>
              <a:buChar char="§"/>
              <a:defRPr lang="de-CH" noProof="0"/>
            </a:lvl6pPr>
            <a:lvl7pPr>
              <a:defRPr lang="de-CH" noProof="0"/>
            </a:lvl7pPr>
          </a:lstStyle>
          <a:p>
            <a:pPr lvl="0"/>
            <a:r>
              <a:rPr lang="de-CH" noProof="0"/>
              <a:t>Formatvorlagen des Textmasters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a:p>
            <a:pPr lvl="6"/>
            <a:r>
              <a:rPr lang="de-CH" noProof="0"/>
              <a:t>Siebte Ebene</a:t>
            </a:r>
          </a:p>
          <a:p>
            <a:pPr lvl="7"/>
            <a:r>
              <a:rPr lang="de-CH" noProof="0"/>
              <a:t>Achte Ebene</a:t>
            </a:r>
          </a:p>
          <a:p>
            <a:pPr lvl="8"/>
            <a:r>
              <a:rPr lang="de-CH" noProof="0"/>
              <a:t>Neunte Ebene</a:t>
            </a:r>
          </a:p>
        </p:txBody>
      </p:sp>
      <p:sp>
        <p:nvSpPr>
          <p:cNvPr id="5" name="Textplatzhalter 4">
            <a:extLst>
              <a:ext uri="{FF2B5EF4-FFF2-40B4-BE49-F238E27FC236}">
                <a16:creationId xmlns:a16="http://schemas.microsoft.com/office/drawing/2014/main" id="{AB4A412A-A829-6CD9-F06C-95DA1BCE4E4D}"/>
              </a:ext>
            </a:extLst>
          </p:cNvPr>
          <p:cNvSpPr>
            <a:spLocks noGrp="1"/>
          </p:cNvSpPr>
          <p:nvPr>
            <p:ph type="body" sz="quarter" idx="3"/>
          </p:nvPr>
        </p:nvSpPr>
        <p:spPr>
          <a:xfrm>
            <a:off x="6461760" y="1985553"/>
            <a:ext cx="4681369" cy="519522"/>
          </a:xfrm>
        </p:spPr>
        <p:txBody>
          <a:bodyPr anchor="t">
            <a:noAutofit/>
          </a:bodyPr>
          <a:lstStyle>
            <a:lvl1pPr marL="0" indent="0">
              <a:buNone/>
              <a:defRPr lang="de-CH" sz="1800" b="1" noProof="0">
                <a:solidFill>
                  <a:schemeClr val="tx1"/>
                </a:solidFill>
                <a:latin typeface="MetaLF" panose="020B0502030101020104" pitchFamily="34" charset="0"/>
              </a:defRPr>
            </a:lvl1pPr>
            <a:lvl2pPr marL="457200" indent="0">
              <a:buNone/>
              <a:defRPr lang="de-CH" sz="2000" b="1" noProof="0"/>
            </a:lvl2pPr>
            <a:lvl3pPr marL="914400" indent="0">
              <a:buNone/>
              <a:defRPr lang="de-CH" sz="1800" b="1" noProof="0"/>
            </a:lvl3pPr>
            <a:lvl4pPr marL="1371600" indent="0">
              <a:buNone/>
              <a:defRPr lang="de-CH" sz="1600" b="1" noProof="0"/>
            </a:lvl4pPr>
            <a:lvl5pPr marL="1828800" indent="0">
              <a:buNone/>
              <a:defRPr lang="de-CH" sz="1600" b="1" noProof="0"/>
            </a:lvl5pPr>
            <a:lvl6pPr marL="2286000" indent="0">
              <a:buNone/>
              <a:defRPr lang="de-CH" sz="1600" b="1" noProof="0"/>
            </a:lvl6pPr>
            <a:lvl7pPr marL="2743200" indent="0">
              <a:buNone/>
              <a:defRPr lang="de-CH" sz="1600" b="1" noProof="0"/>
            </a:lvl7pPr>
            <a:lvl8pPr marL="3200400" indent="0">
              <a:buNone/>
              <a:defRPr lang="de-CH" sz="1600" b="1" noProof="0"/>
            </a:lvl8pPr>
            <a:lvl9pPr marL="3657600" indent="0">
              <a:buNone/>
              <a:defRPr lang="de-CH" sz="1600" b="1" noProof="0"/>
            </a:lvl9pPr>
          </a:lstStyle>
          <a:p>
            <a:pPr lvl="0"/>
            <a:r>
              <a:rPr lang="de-DE" noProof="0"/>
              <a:t>Formatvorlagen des Textmasters bearbeiten</a:t>
            </a:r>
          </a:p>
        </p:txBody>
      </p:sp>
      <p:sp>
        <p:nvSpPr>
          <p:cNvPr id="6" name="Inhaltsplatzhalter 5">
            <a:extLst>
              <a:ext uri="{FF2B5EF4-FFF2-40B4-BE49-F238E27FC236}">
                <a16:creationId xmlns:a16="http://schemas.microsoft.com/office/drawing/2014/main" id="{EA7A75FD-FCC8-0F57-70F5-9732355143DC}"/>
              </a:ext>
            </a:extLst>
          </p:cNvPr>
          <p:cNvSpPr>
            <a:spLocks noGrp="1"/>
          </p:cNvSpPr>
          <p:nvPr>
            <p:ph sz="quarter" idx="4" hasCustomPrompt="1"/>
          </p:nvPr>
        </p:nvSpPr>
        <p:spPr>
          <a:xfrm>
            <a:off x="6461760" y="2505075"/>
            <a:ext cx="4681369" cy="3815896"/>
          </a:xfrm>
        </p:spPr>
        <p:txBody>
          <a:bodyPr>
            <a:noAutofit/>
          </a:bodyPr>
          <a:lstStyle>
            <a:lvl1pPr>
              <a:defRPr lang="de-CH" noProof="0">
                <a:solidFill>
                  <a:schemeClr val="tx1"/>
                </a:solidFill>
                <a:latin typeface="MetaLF" panose="020B0502030101020104" pitchFamily="34" charset="0"/>
              </a:defRPr>
            </a:lvl1pPr>
            <a:lvl2pPr>
              <a:defRPr lang="de-CH" noProof="0">
                <a:solidFill>
                  <a:schemeClr val="tx1"/>
                </a:solidFill>
                <a:latin typeface="MetaLF" panose="020B0502030101020104" pitchFamily="34" charset="0"/>
              </a:defRPr>
            </a:lvl2pPr>
            <a:lvl3pPr>
              <a:defRPr lang="de-CH" noProof="0">
                <a:solidFill>
                  <a:schemeClr val="tx1"/>
                </a:solidFill>
                <a:latin typeface="MetaLF" panose="020B0502030101020104" pitchFamily="34" charset="0"/>
              </a:defRPr>
            </a:lvl3pPr>
            <a:lvl4pPr>
              <a:defRPr lang="de-CH" noProof="0">
                <a:solidFill>
                  <a:schemeClr val="tx1"/>
                </a:solidFill>
                <a:latin typeface="MetaLF" panose="020B0502030101020104" pitchFamily="34" charset="0"/>
              </a:defRPr>
            </a:lvl4pPr>
            <a:lvl5pPr>
              <a:defRPr lang="de-CH" noProof="0">
                <a:solidFill>
                  <a:schemeClr val="tx1"/>
                </a:solidFill>
                <a:latin typeface="MetaLF" panose="020B0502030101020104" pitchFamily="34" charset="0"/>
              </a:defRPr>
            </a:lvl5pPr>
          </a:lstStyle>
          <a:p>
            <a:pPr lvl="0"/>
            <a:r>
              <a:rPr lang="de-CH" noProof="0"/>
              <a:t>Formatvorlagen des Textmasters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a:p>
            <a:pPr lvl="6"/>
            <a:r>
              <a:rPr lang="de-CH" noProof="0"/>
              <a:t>Siebte Ebene</a:t>
            </a:r>
          </a:p>
          <a:p>
            <a:pPr lvl="7"/>
            <a:r>
              <a:rPr lang="de-CH" noProof="0"/>
              <a:t>Achte Ebene</a:t>
            </a:r>
          </a:p>
          <a:p>
            <a:pPr lvl="8"/>
            <a:r>
              <a:rPr lang="de-CH" noProof="0"/>
              <a:t>Neunte Ebene</a:t>
            </a:r>
          </a:p>
        </p:txBody>
      </p:sp>
      <p:sp>
        <p:nvSpPr>
          <p:cNvPr id="8" name="Titel 7">
            <a:extLst>
              <a:ext uri="{FF2B5EF4-FFF2-40B4-BE49-F238E27FC236}">
                <a16:creationId xmlns:a16="http://schemas.microsoft.com/office/drawing/2014/main" id="{848D78D5-40B1-E33F-3315-8BF31CDD143B}"/>
              </a:ext>
            </a:extLst>
          </p:cNvPr>
          <p:cNvSpPr>
            <a:spLocks noGrp="1"/>
          </p:cNvSpPr>
          <p:nvPr>
            <p:ph type="title"/>
          </p:nvPr>
        </p:nvSpPr>
        <p:spPr>
          <a:xfrm>
            <a:off x="1450975" y="913013"/>
            <a:ext cx="8814360" cy="782638"/>
          </a:xfrm>
        </p:spPr>
        <p:txBody>
          <a:body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50FCA2F3-69D2-6351-2D5B-CD41ACDDA11A}"/>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Tree>
    <p:extLst>
      <p:ext uri="{BB962C8B-B14F-4D97-AF65-F5344CB8AC3E}">
        <p14:creationId xmlns:p14="http://schemas.microsoft.com/office/powerpoint/2010/main" val="2032101565"/>
      </p:ext>
    </p:extLst>
  </p:cSld>
  <p:clrMapOvr>
    <a:masterClrMapping/>
  </p:clrMapOvr>
  <p:extLst>
    <p:ext uri="{DCECCB84-F9BA-43D5-87BE-67443E8EF086}">
      <p15:sldGuideLst xmlns:p15="http://schemas.microsoft.com/office/powerpoint/2012/main">
        <p15:guide id="1" pos="3863" userDrawn="1">
          <p15:clr>
            <a:srgbClr val="FBAE40"/>
          </p15:clr>
        </p15:guide>
        <p15:guide id="2" pos="407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_Bild" preserve="1" userDrawn="1">
  <p:cSld name="Titel_Bild">
    <p:spTree>
      <p:nvGrpSpPr>
        <p:cNvPr id="1" name=""/>
        <p:cNvGrpSpPr/>
        <p:nvPr/>
      </p:nvGrpSpPr>
      <p:grpSpPr>
        <a:xfrm>
          <a:off x="0" y="0"/>
          <a:ext cx="0" cy="0"/>
          <a:chOff x="0" y="0"/>
          <a:chExt cx="0" cy="0"/>
        </a:xfrm>
      </p:grpSpPr>
      <p:sp>
        <p:nvSpPr>
          <p:cNvPr id="10" name="Bildplatzhalter 2">
            <a:extLst>
              <a:ext uri="{FF2B5EF4-FFF2-40B4-BE49-F238E27FC236}">
                <a16:creationId xmlns:a16="http://schemas.microsoft.com/office/drawing/2014/main" id="{4E9AA98F-047C-DB5D-BFA1-FB9F980CA729}"/>
              </a:ext>
            </a:extLst>
          </p:cNvPr>
          <p:cNvSpPr>
            <a:spLocks noGrp="1"/>
          </p:cNvSpPr>
          <p:nvPr>
            <p:ph type="pic" idx="1"/>
          </p:nvPr>
        </p:nvSpPr>
        <p:spPr>
          <a:xfrm>
            <a:off x="1450975" y="1976845"/>
            <a:ext cx="9692154" cy="4322355"/>
          </a:xfrm>
        </p:spPr>
        <p:txBody>
          <a:bodyPr>
            <a:noAutofit/>
          </a:bodyPr>
          <a:lstStyle>
            <a:lvl1pPr marL="0" indent="0">
              <a:buNone/>
              <a:defRPr lang="de-CH" sz="3200" noProof="0">
                <a:solidFill>
                  <a:schemeClr val="tx1"/>
                </a:solidFill>
                <a:latin typeface="MetaLF" panose="020B0502030101020104" pitchFamily="34" charset="0"/>
              </a:defRPr>
            </a:lvl1pPr>
            <a:lvl2pPr marL="457200" indent="0">
              <a:buNone/>
              <a:defRPr lang="de-CH" sz="2800" noProof="0"/>
            </a:lvl2pPr>
            <a:lvl3pPr marL="914400" indent="0">
              <a:buNone/>
              <a:defRPr lang="de-CH" sz="2400" noProof="0"/>
            </a:lvl3pPr>
            <a:lvl4pPr marL="1371600" indent="0">
              <a:buNone/>
              <a:defRPr lang="de-CH" sz="2000" noProof="0"/>
            </a:lvl4pPr>
            <a:lvl5pPr marL="1828800" indent="0">
              <a:buNone/>
              <a:defRPr lang="de-CH" sz="2000" noProof="0"/>
            </a:lvl5pPr>
            <a:lvl6pPr marL="2286000" indent="0">
              <a:buNone/>
              <a:defRPr lang="de-CH" sz="2000" noProof="0"/>
            </a:lvl6pPr>
            <a:lvl7pPr marL="2743200" indent="0">
              <a:buNone/>
              <a:defRPr lang="de-CH" sz="2000" noProof="0"/>
            </a:lvl7pPr>
            <a:lvl8pPr marL="3200400" indent="0">
              <a:buNone/>
              <a:defRPr lang="de-CH" sz="2000" noProof="0"/>
            </a:lvl8pPr>
            <a:lvl9pPr marL="3657600" indent="0">
              <a:buNone/>
              <a:defRPr lang="de-CH" sz="2000" noProof="0"/>
            </a:lvl9pPr>
          </a:lstStyle>
          <a:p>
            <a:r>
              <a:rPr lang="de-DE" noProof="0"/>
              <a:t>Bild durch Klicken auf Symbol hinzufügen</a:t>
            </a:r>
            <a:endParaRPr lang="de-CH" noProof="0"/>
          </a:p>
        </p:txBody>
      </p:sp>
      <p:sp>
        <p:nvSpPr>
          <p:cNvPr id="5" name="Titel 4">
            <a:extLst>
              <a:ext uri="{FF2B5EF4-FFF2-40B4-BE49-F238E27FC236}">
                <a16:creationId xmlns:a16="http://schemas.microsoft.com/office/drawing/2014/main" id="{62405B54-6812-C037-220D-29D747494D83}"/>
              </a:ext>
            </a:extLst>
          </p:cNvPr>
          <p:cNvSpPr>
            <a:spLocks noGrp="1"/>
          </p:cNvSpPr>
          <p:nvPr>
            <p:ph type="title"/>
          </p:nvPr>
        </p:nvSpPr>
        <p:spPr>
          <a:xfrm>
            <a:off x="1450975" y="913013"/>
            <a:ext cx="8814360" cy="782638"/>
          </a:xfrm>
        </p:spPr>
        <p:txBody>
          <a:bodyPr/>
          <a:lstStyle/>
          <a:p>
            <a:r>
              <a:rPr lang="de-DE" noProof="0"/>
              <a:t>Titelmasterformat durch Klicken bearbeiten</a:t>
            </a:r>
            <a:endParaRPr lang="de-CH" noProof="0"/>
          </a:p>
        </p:txBody>
      </p:sp>
      <p:sp>
        <p:nvSpPr>
          <p:cNvPr id="2" name="Foliennummernplatzhalter 1">
            <a:extLst>
              <a:ext uri="{FF2B5EF4-FFF2-40B4-BE49-F238E27FC236}">
                <a16:creationId xmlns:a16="http://schemas.microsoft.com/office/drawing/2014/main" id="{6C2AC6CC-3B46-4BD2-6280-06626C1859ED}"/>
              </a:ext>
            </a:extLst>
          </p:cNvPr>
          <p:cNvSpPr>
            <a:spLocks noGrp="1"/>
          </p:cNvSpPr>
          <p:nvPr>
            <p:ph type="sldNum" sz="quarter" idx="10"/>
          </p:nvPr>
        </p:nvSpPr>
        <p:spPr/>
        <p:txBody>
          <a:bodyPr/>
          <a:lstStyle/>
          <a:p>
            <a:fld id="{1A4A18DC-66A0-CC40-8680-AFDE8D9F8B2B}" type="slidenum">
              <a:rPr lang="de-CH" noProof="0" smtClean="0"/>
              <a:pPr/>
              <a:t>‹Nr.›</a:t>
            </a:fld>
            <a:endParaRPr lang="de-CH" noProof="0"/>
          </a:p>
        </p:txBody>
      </p:sp>
    </p:spTree>
    <p:extLst>
      <p:ext uri="{BB962C8B-B14F-4D97-AF65-F5344CB8AC3E}">
        <p14:creationId xmlns:p14="http://schemas.microsoft.com/office/powerpoint/2010/main" val="187132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ED01CF8-A470-0F67-0262-389980BDE026}"/>
              </a:ext>
            </a:extLst>
          </p:cNvPr>
          <p:cNvSpPr>
            <a:spLocks noGrp="1"/>
          </p:cNvSpPr>
          <p:nvPr>
            <p:ph type="title"/>
          </p:nvPr>
        </p:nvSpPr>
        <p:spPr>
          <a:xfrm>
            <a:off x="1450975" y="913013"/>
            <a:ext cx="8814360" cy="782638"/>
          </a:xfrm>
          <a:prstGeom prst="rect">
            <a:avLst/>
          </a:prstGeom>
        </p:spPr>
        <p:txBody>
          <a:bodyPr vert="horz" lIns="0" tIns="45720" rIns="0" bIns="45720" rtlCol="0" anchor="t">
            <a:noAutofit/>
          </a:bodyPr>
          <a:lstStyle/>
          <a:p>
            <a:endParaRPr lang="de-CH" noProof="0"/>
          </a:p>
        </p:txBody>
      </p:sp>
      <p:sp>
        <p:nvSpPr>
          <p:cNvPr id="3" name="Textplatzhalter 2">
            <a:extLst>
              <a:ext uri="{FF2B5EF4-FFF2-40B4-BE49-F238E27FC236}">
                <a16:creationId xmlns:a16="http://schemas.microsoft.com/office/drawing/2014/main" id="{1C25A73E-8833-567F-06C9-7D7CCA3D8C01}"/>
              </a:ext>
            </a:extLst>
          </p:cNvPr>
          <p:cNvSpPr>
            <a:spLocks noGrp="1"/>
          </p:cNvSpPr>
          <p:nvPr>
            <p:ph type="body" idx="1"/>
          </p:nvPr>
        </p:nvSpPr>
        <p:spPr>
          <a:xfrm>
            <a:off x="1450972" y="1989734"/>
            <a:ext cx="9692155" cy="4323980"/>
          </a:xfrm>
          <a:prstGeom prst="rect">
            <a:avLst/>
          </a:prstGeom>
        </p:spPr>
        <p:txBody>
          <a:bodyPr vert="horz" lIns="0" tIns="45720" rIns="0" bIns="45720" rtlCol="0">
            <a:noAutofit/>
          </a:bodyPr>
          <a:lstStyle/>
          <a:p>
            <a:pPr lvl="0"/>
            <a:r>
              <a:rPr lang="de-CH" noProof="0"/>
              <a:t>Formatvorlagen des Textmasters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a:p>
            <a:pPr lvl="6"/>
            <a:r>
              <a:rPr lang="de-CH" noProof="0"/>
              <a:t>Siebte Ebene</a:t>
            </a:r>
          </a:p>
          <a:p>
            <a:pPr lvl="7"/>
            <a:r>
              <a:rPr lang="de-CH" noProof="0"/>
              <a:t>Achte Ebene</a:t>
            </a:r>
          </a:p>
          <a:p>
            <a:pPr lvl="8"/>
            <a:r>
              <a:rPr lang="de-CH" noProof="0"/>
              <a:t>Neunte Ebene</a:t>
            </a:r>
          </a:p>
        </p:txBody>
      </p:sp>
      <p:sp>
        <p:nvSpPr>
          <p:cNvPr id="6" name="Foliennummernplatzhalter 5">
            <a:extLst>
              <a:ext uri="{FF2B5EF4-FFF2-40B4-BE49-F238E27FC236}">
                <a16:creationId xmlns:a16="http://schemas.microsoft.com/office/drawing/2014/main" id="{5BC8018B-516D-92EF-BC8B-AD5D81D65F4F}"/>
              </a:ext>
            </a:extLst>
          </p:cNvPr>
          <p:cNvSpPr>
            <a:spLocks noGrp="1"/>
          </p:cNvSpPr>
          <p:nvPr>
            <p:ph type="sldNum" sz="quarter" idx="4"/>
          </p:nvPr>
        </p:nvSpPr>
        <p:spPr>
          <a:xfrm>
            <a:off x="10551319" y="6487131"/>
            <a:ext cx="591810" cy="234087"/>
          </a:xfrm>
          <a:prstGeom prst="rect">
            <a:avLst/>
          </a:prstGeom>
        </p:spPr>
        <p:txBody>
          <a:bodyPr vert="horz" lIns="0" tIns="45720" rIns="0" bIns="45720" rtlCol="0" anchor="t">
            <a:noAutofit/>
          </a:bodyPr>
          <a:lstStyle>
            <a:lvl1pPr algn="r">
              <a:defRPr lang="de-CH" sz="800" noProof="0">
                <a:solidFill>
                  <a:schemeClr val="tx1"/>
                </a:solidFill>
                <a:latin typeface="MetaLF" panose="020B0502030101020104" pitchFamily="34" charset="0"/>
              </a:defRPr>
            </a:lvl1pPr>
          </a:lstStyle>
          <a:p>
            <a:fld id="{1A4A18DC-66A0-CC40-8680-AFDE8D9F8B2B}" type="slidenum">
              <a:rPr lang="de-CH" noProof="0" smtClean="0"/>
              <a:pPr/>
              <a:t>‹Nr.›</a:t>
            </a:fld>
            <a:endParaRPr lang="de-CH" noProof="0"/>
          </a:p>
        </p:txBody>
      </p:sp>
      <p:pic>
        <p:nvPicPr>
          <p:cNvPr id="4" name="Grafik 3">
            <a:extLst>
              <a:ext uri="{FF2B5EF4-FFF2-40B4-BE49-F238E27FC236}">
                <a16:creationId xmlns:a16="http://schemas.microsoft.com/office/drawing/2014/main" id="{79DB6FCE-B767-C406-6C96-5426A43019E7}"/>
              </a:ext>
            </a:extLst>
          </p:cNvPr>
          <p:cNvPicPr>
            <a:picLocks noChangeAspect="1"/>
          </p:cNvPicPr>
          <p:nvPr userDrawn="1"/>
        </p:nvPicPr>
        <p:blipFill rotWithShape="1">
          <a:blip r:embed="rId20"/>
          <a:srcRect l="31440" t="55148" r="56131" b="-1082"/>
          <a:stretch/>
        </p:blipFill>
        <p:spPr>
          <a:xfrm>
            <a:off x="10944225" y="710763"/>
            <a:ext cx="198902" cy="198345"/>
          </a:xfrm>
          <a:prstGeom prst="rect">
            <a:avLst/>
          </a:prstGeom>
        </p:spPr>
      </p:pic>
      <p:sp>
        <p:nvSpPr>
          <p:cNvPr id="5" name="Rechteck 4">
            <a:extLst>
              <a:ext uri="{FF2B5EF4-FFF2-40B4-BE49-F238E27FC236}">
                <a16:creationId xmlns:a16="http://schemas.microsoft.com/office/drawing/2014/main" id="{08CC37D5-2E35-FC17-9B60-90A0FCAAE77B}"/>
              </a:ext>
            </a:extLst>
          </p:cNvPr>
          <p:cNvSpPr>
            <a:spLocks/>
          </p:cNvSpPr>
          <p:nvPr userDrawn="1">
            <p:custDataLst>
              <p:tags r:id="rId18"/>
            </p:custDataLst>
          </p:nvPr>
        </p:nvSpPr>
        <p:spPr>
          <a:xfrm>
            <a:off x="1450972" y="6487131"/>
            <a:ext cx="7035799" cy="234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nchorCtr="0"/>
          <a:lstStyle/>
          <a:p>
            <a:pPr algn="l"/>
            <a:r>
              <a:rPr lang="de-CH" sz="800" baseline="0" noProof="0">
                <a:solidFill>
                  <a:schemeClr val="tx1"/>
                </a:solidFill>
              </a:rPr>
              <a:t>Sozialamt, Fachstelle Alter</a:t>
            </a:r>
            <a:endParaRPr lang="de-CH" sz="800" baseline="0" noProof="0" dirty="0">
              <a:solidFill>
                <a:schemeClr val="tx1"/>
              </a:solidFill>
            </a:endParaRPr>
          </a:p>
        </p:txBody>
      </p:sp>
      <p:sp>
        <p:nvSpPr>
          <p:cNvPr id="8" name="Rechteck 7">
            <a:extLst>
              <a:ext uri="{FF2B5EF4-FFF2-40B4-BE49-F238E27FC236}">
                <a16:creationId xmlns:a16="http://schemas.microsoft.com/office/drawing/2014/main" id="{358730E0-70F1-1DAD-3124-55EF1EF0706C}"/>
              </a:ext>
            </a:extLst>
          </p:cNvPr>
          <p:cNvSpPr>
            <a:spLocks/>
          </p:cNvSpPr>
          <p:nvPr userDrawn="1">
            <p:custDataLst>
              <p:tags r:id="rId19"/>
            </p:custDataLst>
          </p:nvPr>
        </p:nvSpPr>
        <p:spPr>
          <a:xfrm>
            <a:off x="8772757" y="6487131"/>
            <a:ext cx="1492578" cy="234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t" anchorCtr="0"/>
          <a:lstStyle/>
          <a:p>
            <a:pPr algn="r"/>
            <a:r>
              <a:rPr lang="de-CH" sz="800" noProof="0">
                <a:solidFill>
                  <a:schemeClr val="tx1"/>
                </a:solidFill>
              </a:rPr>
              <a:t>23.01.2025</a:t>
            </a:r>
            <a:endParaRPr lang="de-CH" sz="800" noProof="0" dirty="0">
              <a:solidFill>
                <a:schemeClr val="tx1"/>
              </a:solidFill>
            </a:endParaRPr>
          </a:p>
        </p:txBody>
      </p:sp>
      <p:sp>
        <p:nvSpPr>
          <p:cNvPr id="7" name="Rechteck 6"/>
          <p:cNvSpPr/>
          <p:nvPr userDrawn="1"/>
        </p:nvSpPr>
        <p:spPr>
          <a:xfrm>
            <a:off x="8937317" y="5647829"/>
            <a:ext cx="799842"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Tree>
    <p:extLst>
      <p:ext uri="{BB962C8B-B14F-4D97-AF65-F5344CB8AC3E}">
        <p14:creationId xmlns:p14="http://schemas.microsoft.com/office/powerpoint/2010/main" val="14256189"/>
      </p:ext>
    </p:extLst>
  </p:cSld>
  <p:clrMap bg1="lt1" tx1="dk1" bg2="lt2" tx2="dk2" accent1="accent1" accent2="accent2" accent3="accent3" accent4="accent4" accent5="accent5" accent6="accent6" hlink="hlink" folHlink="folHlink"/>
  <p:sldLayoutIdLst>
    <p:sldLayoutId id="2147483684" r:id="rId1"/>
    <p:sldLayoutId id="2147483687" r:id="rId2"/>
    <p:sldLayoutId id="2147483662" r:id="rId3"/>
    <p:sldLayoutId id="2147483692" r:id="rId4"/>
    <p:sldLayoutId id="2147483691" r:id="rId5"/>
    <p:sldLayoutId id="2147483650" r:id="rId6"/>
    <p:sldLayoutId id="2147483652" r:id="rId7"/>
    <p:sldLayoutId id="2147483653" r:id="rId8"/>
    <p:sldLayoutId id="2147483654" r:id="rId9"/>
    <p:sldLayoutId id="2147483656" r:id="rId10"/>
    <p:sldLayoutId id="2147483657" r:id="rId11"/>
    <p:sldLayoutId id="2147483664" r:id="rId12"/>
    <p:sldLayoutId id="2147483665" r:id="rId13"/>
    <p:sldLayoutId id="2147483688" r:id="rId14"/>
    <p:sldLayoutId id="2147483655" r:id="rId15"/>
    <p:sldLayoutId id="2147483689" r:id="rId16"/>
  </p:sldLayoutIdLst>
  <p:hf hdr="0"/>
  <p:txStyles>
    <p:titleStyle>
      <a:lvl1pPr algn="l" defTabSz="914400" rtl="0" eaLnBrk="1" latinLnBrk="0" hangingPunct="1">
        <a:lnSpc>
          <a:spcPct val="90000"/>
        </a:lnSpc>
        <a:spcBef>
          <a:spcPct val="0"/>
        </a:spcBef>
        <a:buNone/>
        <a:defRPr sz="2800" b="0" i="0" kern="1200">
          <a:solidFill>
            <a:srgbClr val="007AC1"/>
          </a:solidFill>
          <a:latin typeface="MetaLF" panose="020B0502030101020104" pitchFamily="34" charset="0"/>
          <a:ea typeface="+mj-ea"/>
          <a:cs typeface="+mj-cs"/>
        </a:defRPr>
      </a:lvl1pPr>
    </p:titleStyle>
    <p:bodyStyle>
      <a:lvl1pPr marL="0" indent="0" algn="l" defTabSz="914400" rtl="0" eaLnBrk="1" latinLnBrk="0" hangingPunct="1">
        <a:lnSpc>
          <a:spcPct val="90000"/>
        </a:lnSpc>
        <a:spcBef>
          <a:spcPts val="1000"/>
        </a:spcBef>
        <a:buFont typeface="Wingdings" pitchFamily="2" charset="2"/>
        <a:buNone/>
        <a:tabLst/>
        <a:defRPr sz="1800" kern="1200">
          <a:solidFill>
            <a:schemeClr val="tx1"/>
          </a:solidFill>
          <a:latin typeface="MetaLF" panose="020B0502030101020104" pitchFamily="34" charset="0"/>
          <a:ea typeface="+mn-ea"/>
          <a:cs typeface="+mn-cs"/>
        </a:defRPr>
      </a:lvl1pPr>
      <a:lvl2pPr marL="360000" indent="-180000" algn="l" defTabSz="914400" rtl="0" eaLnBrk="1" latinLnBrk="0" hangingPunct="1">
        <a:lnSpc>
          <a:spcPct val="90000"/>
        </a:lnSpc>
        <a:spcBef>
          <a:spcPts val="500"/>
        </a:spcBef>
        <a:buFont typeface="Wingdings" pitchFamily="2" charset="2"/>
        <a:buChar char="§"/>
        <a:tabLst/>
        <a:defRPr sz="1600" kern="1200">
          <a:solidFill>
            <a:schemeClr val="tx1"/>
          </a:solidFill>
          <a:latin typeface="MetaLF" panose="020B0502030101020104" pitchFamily="34" charset="0"/>
          <a:ea typeface="+mn-ea"/>
          <a:cs typeface="+mn-cs"/>
        </a:defRPr>
      </a:lvl2pPr>
      <a:lvl3pPr marL="539750" indent="-180000" algn="l" defTabSz="914400" rtl="0" eaLnBrk="1" latinLnBrk="0" hangingPunct="1">
        <a:lnSpc>
          <a:spcPct val="90000"/>
        </a:lnSpc>
        <a:spcBef>
          <a:spcPts val="500"/>
        </a:spcBef>
        <a:buFont typeface="Wingdings" pitchFamily="2" charset="2"/>
        <a:buChar char="§"/>
        <a:tabLst/>
        <a:defRPr sz="1400" kern="1200">
          <a:solidFill>
            <a:schemeClr val="tx1"/>
          </a:solidFill>
          <a:latin typeface="MetaLF" panose="020B0502030101020104" pitchFamily="34" charset="0"/>
          <a:ea typeface="+mn-ea"/>
          <a:cs typeface="+mn-cs"/>
        </a:defRPr>
      </a:lvl3pPr>
      <a:lvl4pPr marL="720000" indent="-180000" algn="l" defTabSz="914400" rtl="0" eaLnBrk="1" latinLnBrk="0" hangingPunct="1">
        <a:lnSpc>
          <a:spcPct val="90000"/>
        </a:lnSpc>
        <a:spcBef>
          <a:spcPts val="500"/>
        </a:spcBef>
        <a:buFont typeface="Wingdings" pitchFamily="2" charset="2"/>
        <a:buChar char="§"/>
        <a:tabLst/>
        <a:defRPr sz="1200" kern="1200">
          <a:solidFill>
            <a:schemeClr val="tx1"/>
          </a:solidFill>
          <a:latin typeface="MetaLF" panose="020B0502030101020104" pitchFamily="34" charset="0"/>
          <a:ea typeface="+mn-ea"/>
          <a:cs typeface="+mn-cs"/>
        </a:defRPr>
      </a:lvl4pPr>
      <a:lvl5pPr marL="900000" indent="-180000" algn="l" defTabSz="914400" rtl="0" eaLnBrk="1" latinLnBrk="0" hangingPunct="1">
        <a:lnSpc>
          <a:spcPct val="90000"/>
        </a:lnSpc>
        <a:spcBef>
          <a:spcPts val="500"/>
        </a:spcBef>
        <a:buFont typeface="Wingdings" pitchFamily="2" charset="2"/>
        <a:buChar char="§"/>
        <a:tabLst/>
        <a:defRPr sz="1200" kern="1200">
          <a:solidFill>
            <a:schemeClr val="tx1"/>
          </a:solidFill>
          <a:latin typeface="MetaLF" panose="020B0502030101020104" pitchFamily="34" charset="0"/>
          <a:ea typeface="+mn-ea"/>
          <a:cs typeface="+mn-cs"/>
        </a:defRPr>
      </a:lvl5pPr>
      <a:lvl6pPr marL="1080000" indent="-1800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9pPr>
    </p:bodyStyle>
    <p:otherStyle>
      <a:defPPr>
        <a:defRPr lang="de-CH" noProof="0"/>
      </a:defPPr>
      <a:lvl1pPr marL="0" algn="l" defTabSz="914400" rtl="0" eaLnBrk="1" latinLnBrk="0" hangingPunct="1">
        <a:defRPr lang="de-CH" sz="1800" kern="1200" noProof="0">
          <a:solidFill>
            <a:schemeClr val="tx1"/>
          </a:solidFill>
          <a:latin typeface="+mn-lt"/>
          <a:ea typeface="+mn-ea"/>
          <a:cs typeface="+mn-cs"/>
        </a:defRPr>
      </a:lvl1pPr>
      <a:lvl2pPr marL="457200" algn="l" defTabSz="914400" rtl="0" eaLnBrk="1" latinLnBrk="0" hangingPunct="1">
        <a:defRPr lang="de-CH" sz="1800" kern="1200" noProof="0">
          <a:solidFill>
            <a:schemeClr val="tx1"/>
          </a:solidFill>
          <a:latin typeface="+mn-lt"/>
          <a:ea typeface="+mn-ea"/>
          <a:cs typeface="+mn-cs"/>
        </a:defRPr>
      </a:lvl2pPr>
      <a:lvl3pPr marL="914400" algn="l" defTabSz="914400" rtl="0" eaLnBrk="1" latinLnBrk="0" hangingPunct="1">
        <a:defRPr lang="de-CH" sz="1800" kern="1200" noProof="0">
          <a:solidFill>
            <a:schemeClr val="tx1"/>
          </a:solidFill>
          <a:latin typeface="+mn-lt"/>
          <a:ea typeface="+mn-ea"/>
          <a:cs typeface="+mn-cs"/>
        </a:defRPr>
      </a:lvl3pPr>
      <a:lvl4pPr marL="1371600" algn="l" defTabSz="914400" rtl="0" eaLnBrk="1" latinLnBrk="0" hangingPunct="1">
        <a:defRPr lang="de-CH" sz="1800" kern="1200" noProof="0">
          <a:solidFill>
            <a:schemeClr val="tx1"/>
          </a:solidFill>
          <a:latin typeface="+mn-lt"/>
          <a:ea typeface="+mn-ea"/>
          <a:cs typeface="+mn-cs"/>
        </a:defRPr>
      </a:lvl4pPr>
      <a:lvl5pPr marL="1828800" algn="l" defTabSz="914400" rtl="0" eaLnBrk="1" latinLnBrk="0" hangingPunct="1">
        <a:defRPr lang="de-CH" sz="1800" kern="1200" noProof="0">
          <a:solidFill>
            <a:schemeClr val="tx1"/>
          </a:solidFill>
          <a:latin typeface="+mn-lt"/>
          <a:ea typeface="+mn-ea"/>
          <a:cs typeface="+mn-cs"/>
        </a:defRPr>
      </a:lvl5pPr>
      <a:lvl6pPr marL="2286000" algn="l" defTabSz="914400" rtl="0" eaLnBrk="1" latinLnBrk="0" hangingPunct="1">
        <a:defRPr lang="de-CH" sz="1800" kern="1200" noProof="0">
          <a:solidFill>
            <a:schemeClr val="tx1"/>
          </a:solidFill>
          <a:latin typeface="+mn-lt"/>
          <a:ea typeface="+mn-ea"/>
          <a:cs typeface="+mn-cs"/>
        </a:defRPr>
      </a:lvl6pPr>
      <a:lvl7pPr marL="2743200" algn="l" defTabSz="914400" rtl="0" eaLnBrk="1" latinLnBrk="0" hangingPunct="1">
        <a:defRPr lang="de-CH" sz="1800" kern="1200" noProof="0">
          <a:solidFill>
            <a:schemeClr val="tx1"/>
          </a:solidFill>
          <a:latin typeface="+mn-lt"/>
          <a:ea typeface="+mn-ea"/>
          <a:cs typeface="+mn-cs"/>
        </a:defRPr>
      </a:lvl7pPr>
      <a:lvl8pPr marL="3200400" algn="l" defTabSz="914400" rtl="0" eaLnBrk="1" latinLnBrk="0" hangingPunct="1">
        <a:defRPr lang="de-CH" sz="1800" kern="1200" noProof="0">
          <a:solidFill>
            <a:schemeClr val="tx1"/>
          </a:solidFill>
          <a:latin typeface="+mn-lt"/>
          <a:ea typeface="+mn-ea"/>
          <a:cs typeface="+mn-cs"/>
        </a:defRPr>
      </a:lvl8pPr>
      <a:lvl9pPr marL="3657600" algn="l" defTabSz="914400" rtl="0" eaLnBrk="1" latinLnBrk="0" hangingPunct="1">
        <a:defRPr lang="de-CH" sz="1800" kern="1200" noProof="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914">
          <p15:clr>
            <a:srgbClr val="F26B43"/>
          </p15:clr>
        </p15:guide>
        <p15:guide id="3" orient="horz" pos="3793">
          <p15:clr>
            <a:srgbClr val="F26B43"/>
          </p15:clr>
        </p15:guide>
        <p15:guide id="4" orient="horz" pos="12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B0AA2C7-8884-3616-356D-3099DA5A2054}"/>
              </a:ext>
            </a:extLst>
          </p:cNvPr>
          <p:cNvSpPr>
            <a:spLocks noGrp="1"/>
          </p:cNvSpPr>
          <p:nvPr>
            <p:ph type="ctrTitle"/>
            <p:custDataLst>
              <p:tags r:id="rId1"/>
            </p:custDataLst>
          </p:nvPr>
        </p:nvSpPr>
        <p:spPr/>
        <p:txBody>
          <a:bodyPr/>
          <a:lstStyle/>
          <a:p>
            <a:r>
              <a:rPr lang="de-CH" dirty="0"/>
              <a:t>Fachstelle Alter </a:t>
            </a:r>
            <a:br>
              <a:rPr lang="de-CH" dirty="0"/>
            </a:br>
            <a:r>
              <a:rPr lang="de-CH" dirty="0"/>
              <a:t>Information</a:t>
            </a:r>
            <a:br>
              <a:rPr lang="de-CH" dirty="0"/>
            </a:br>
            <a:r>
              <a:rPr lang="de-CH" dirty="0"/>
              <a:t>23. Januar 2025</a:t>
            </a:r>
            <a:endParaRPr lang="de-CH" noProof="0" dirty="0"/>
          </a:p>
        </p:txBody>
      </p:sp>
      <p:sp>
        <p:nvSpPr>
          <p:cNvPr id="5" name="Untertitel 4">
            <a:extLst>
              <a:ext uri="{FF2B5EF4-FFF2-40B4-BE49-F238E27FC236}">
                <a16:creationId xmlns:a16="http://schemas.microsoft.com/office/drawing/2014/main" id="{67993A01-8764-B60C-5AD8-8F0E9B8C3222}"/>
              </a:ext>
            </a:extLst>
          </p:cNvPr>
          <p:cNvSpPr>
            <a:spLocks noGrp="1"/>
          </p:cNvSpPr>
          <p:nvPr>
            <p:ph type="subTitle" idx="1"/>
            <p:custDataLst>
              <p:tags r:id="rId2"/>
            </p:custDataLst>
          </p:nvPr>
        </p:nvSpPr>
        <p:spPr>
          <a:xfrm>
            <a:off x="1450974" y="3307089"/>
            <a:ext cx="9692153" cy="1578676"/>
          </a:xfrm>
        </p:spPr>
        <p:txBody>
          <a:bodyPr/>
          <a:lstStyle/>
          <a:p>
            <a:r>
              <a:rPr lang="de-CH" noProof="0" dirty="0"/>
              <a:t> </a:t>
            </a:r>
          </a:p>
        </p:txBody>
      </p:sp>
    </p:spTree>
    <p:extLst>
      <p:ext uri="{BB962C8B-B14F-4D97-AF65-F5344CB8AC3E}">
        <p14:creationId xmlns:p14="http://schemas.microsoft.com/office/powerpoint/2010/main" val="369948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CH" dirty="0"/>
              <a:t>Lücken schliessen.</a:t>
            </a:r>
          </a:p>
          <a:p>
            <a:endParaRPr lang="de-CH" dirty="0"/>
          </a:p>
          <a:p>
            <a:r>
              <a:rPr lang="de-CH" dirty="0"/>
              <a:t>Keine Doppelangebote. </a:t>
            </a:r>
          </a:p>
          <a:p>
            <a:endParaRPr lang="de-CH" dirty="0"/>
          </a:p>
        </p:txBody>
      </p:sp>
      <p:sp>
        <p:nvSpPr>
          <p:cNvPr id="3" name="Titel 2"/>
          <p:cNvSpPr>
            <a:spLocks noGrp="1"/>
          </p:cNvSpPr>
          <p:nvPr>
            <p:ph type="title"/>
          </p:nvPr>
        </p:nvSpPr>
        <p:spPr/>
        <p:txBody>
          <a:bodyPr/>
          <a:lstStyle/>
          <a:p>
            <a:r>
              <a:rPr lang="de-CH" dirty="0"/>
              <a:t>Fachstelle Alter – Ergänzung  </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10</a:t>
            </a:fld>
            <a:endParaRPr lang="de-CH" noProof="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466" y="1820543"/>
            <a:ext cx="7570673" cy="5145117"/>
          </a:xfrm>
          <a:prstGeom prst="rect">
            <a:avLst/>
          </a:prstGeom>
        </p:spPr>
      </p:pic>
      <p:sp>
        <p:nvSpPr>
          <p:cNvPr id="9" name="Pfeil nach unten 8"/>
          <p:cNvSpPr/>
          <p:nvPr/>
        </p:nvSpPr>
        <p:spPr>
          <a:xfrm rot="20888431">
            <a:off x="6833538" y="1521118"/>
            <a:ext cx="735849" cy="209933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5609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CH" dirty="0"/>
              <a:t>Was braucht es wirklich?</a:t>
            </a:r>
          </a:p>
          <a:p>
            <a:endParaRPr lang="de-CH" dirty="0"/>
          </a:p>
          <a:p>
            <a:pPr marL="285750" indent="-285750">
              <a:buFontTx/>
              <a:buChar char="-"/>
            </a:pPr>
            <a:r>
              <a:rPr lang="de-CH" dirty="0"/>
              <a:t>Fachleute</a:t>
            </a:r>
          </a:p>
          <a:p>
            <a:pPr marL="285750" indent="-285750">
              <a:buFontTx/>
              <a:buChar char="-"/>
            </a:pPr>
            <a:r>
              <a:rPr lang="de-CH" dirty="0"/>
              <a:t>älter werdende </a:t>
            </a:r>
            <a:br>
              <a:rPr lang="de-CH" dirty="0"/>
            </a:br>
            <a:r>
              <a:rPr lang="de-CH" dirty="0"/>
              <a:t>Menschen</a:t>
            </a:r>
          </a:p>
          <a:p>
            <a:pPr marL="285750" indent="-285750">
              <a:buFontTx/>
              <a:buChar char="-"/>
            </a:pPr>
            <a:r>
              <a:rPr lang="de-CH" dirty="0"/>
              <a:t>Angehörige</a:t>
            </a:r>
          </a:p>
          <a:p>
            <a:pPr marL="285750" indent="-285750">
              <a:buFontTx/>
              <a:buChar char="-"/>
            </a:pPr>
            <a:r>
              <a:rPr lang="de-CH" dirty="0"/>
              <a:t>Verwaltung</a:t>
            </a:r>
          </a:p>
          <a:p>
            <a:pPr marL="285750" indent="-285750">
              <a:buFontTx/>
              <a:buChar char="-"/>
            </a:pPr>
            <a:endParaRPr lang="de-CH" dirty="0"/>
          </a:p>
          <a:p>
            <a:pPr marL="285750" indent="-285750">
              <a:buFontTx/>
              <a:buChar char="-"/>
            </a:pPr>
            <a:endParaRPr lang="de-CH" dirty="0"/>
          </a:p>
          <a:p>
            <a:r>
              <a:rPr lang="de-CH" sz="1600" dirty="0"/>
              <a:t>In Zusammenarbeit mit</a:t>
            </a:r>
          </a:p>
          <a:p>
            <a:endParaRPr lang="de-CH" dirty="0"/>
          </a:p>
        </p:txBody>
      </p:sp>
      <p:sp>
        <p:nvSpPr>
          <p:cNvPr id="3" name="Titel 2"/>
          <p:cNvSpPr>
            <a:spLocks noGrp="1"/>
          </p:cNvSpPr>
          <p:nvPr>
            <p:ph type="title"/>
          </p:nvPr>
        </p:nvSpPr>
        <p:spPr/>
        <p:txBody>
          <a:bodyPr/>
          <a:lstStyle/>
          <a:p>
            <a:r>
              <a:rPr lang="de-CH" dirty="0"/>
              <a:t>Fachstelle Alter – Mitwirkung und Befragung  </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11</a:t>
            </a:fld>
            <a:endParaRPr lang="de-CH" noProof="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466" y="1820543"/>
            <a:ext cx="7570673" cy="5145117"/>
          </a:xfrm>
          <a:prstGeom prst="rect">
            <a:avLst/>
          </a:prstGeom>
        </p:spPr>
      </p:pic>
      <p:sp>
        <p:nvSpPr>
          <p:cNvPr id="9" name="Pfeil nach unten 8"/>
          <p:cNvSpPr/>
          <p:nvPr/>
        </p:nvSpPr>
        <p:spPr>
          <a:xfrm rot="5400000">
            <a:off x="4961873" y="1596561"/>
            <a:ext cx="1130101" cy="334908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p:cNvPicPr>
            <a:picLocks noChangeAspect="1"/>
          </p:cNvPicPr>
          <p:nvPr/>
        </p:nvPicPr>
        <p:blipFill>
          <a:blip r:embed="rId3"/>
          <a:stretch>
            <a:fillRect/>
          </a:stretch>
        </p:blipFill>
        <p:spPr>
          <a:xfrm>
            <a:off x="4900976" y="1588909"/>
            <a:ext cx="1914357" cy="1348777"/>
          </a:xfrm>
          <a:prstGeom prst="rect">
            <a:avLst/>
          </a:prstGeom>
        </p:spPr>
      </p:pic>
      <p:sp>
        <p:nvSpPr>
          <p:cNvPr id="5" name="Abgerundetes Rechteck 4"/>
          <p:cNvSpPr/>
          <p:nvPr/>
        </p:nvSpPr>
        <p:spPr>
          <a:xfrm>
            <a:off x="1276914" y="3100303"/>
            <a:ext cx="2164784" cy="100638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Grafik 6"/>
          <p:cNvPicPr>
            <a:picLocks noChangeAspect="1"/>
          </p:cNvPicPr>
          <p:nvPr/>
        </p:nvPicPr>
        <p:blipFill>
          <a:blip r:embed="rId4"/>
          <a:stretch>
            <a:fillRect/>
          </a:stretch>
        </p:blipFill>
        <p:spPr>
          <a:xfrm>
            <a:off x="1450973" y="5542189"/>
            <a:ext cx="1990725" cy="771525"/>
          </a:xfrm>
          <a:prstGeom prst="rect">
            <a:avLst/>
          </a:prstGeom>
        </p:spPr>
      </p:pic>
    </p:spTree>
    <p:extLst>
      <p:ext uri="{BB962C8B-B14F-4D97-AF65-F5344CB8AC3E}">
        <p14:creationId xmlns:p14="http://schemas.microsoft.com/office/powerpoint/2010/main" val="388926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1A4A18DC-66A0-CC40-8680-AFDE8D9F8B2B}" type="slidenum">
              <a:rPr lang="de-CH" noProof="0" smtClean="0"/>
              <a:pPr/>
              <a:t>12</a:t>
            </a:fld>
            <a:endParaRPr lang="de-CH" noProof="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spTree>
    <p:extLst>
      <p:ext uri="{BB962C8B-B14F-4D97-AF65-F5344CB8AC3E}">
        <p14:creationId xmlns:p14="http://schemas.microsoft.com/office/powerpoint/2010/main" val="61481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Mitwirkung und Befragung</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13</a:t>
            </a:fld>
            <a:endParaRPr lang="de-CH" noProof="0"/>
          </a:p>
        </p:txBody>
      </p:sp>
      <p:pic>
        <p:nvPicPr>
          <p:cNvPr id="5" name="Grafik 4"/>
          <p:cNvPicPr>
            <a:picLocks noChangeAspect="1"/>
          </p:cNvPicPr>
          <p:nvPr/>
        </p:nvPicPr>
        <p:blipFill>
          <a:blip r:embed="rId2"/>
          <a:stretch>
            <a:fillRect/>
          </a:stretch>
        </p:blipFill>
        <p:spPr>
          <a:xfrm>
            <a:off x="2438400" y="2014241"/>
            <a:ext cx="6348497" cy="4472889"/>
          </a:xfrm>
          <a:prstGeom prst="rect">
            <a:avLst/>
          </a:prstGeom>
        </p:spPr>
      </p:pic>
    </p:spTree>
    <p:extLst>
      <p:ext uri="{BB962C8B-B14F-4D97-AF65-F5344CB8AC3E}">
        <p14:creationId xmlns:p14="http://schemas.microsoft.com/office/powerpoint/2010/main" val="220664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b="15641"/>
          <a:stretch>
            <a:fillRect/>
          </a:stretch>
        </p:blipFill>
        <p:spPr>
          <a:xfrm>
            <a:off x="0" y="4926"/>
            <a:ext cx="12192000" cy="6858000"/>
          </a:xfrm>
          <a:prstGeom prst="rect">
            <a:avLst/>
          </a:prstGeom>
        </p:spPr>
      </p:pic>
      <p:sp>
        <p:nvSpPr>
          <p:cNvPr id="5" name="TextBox 5"/>
          <p:cNvSpPr txBox="1"/>
          <p:nvPr/>
        </p:nvSpPr>
        <p:spPr>
          <a:xfrm>
            <a:off x="3023659" y="3215357"/>
            <a:ext cx="8640960" cy="782265"/>
          </a:xfrm>
          <a:prstGeom prst="rect">
            <a:avLst/>
          </a:prstGeom>
        </p:spPr>
        <p:txBody>
          <a:bodyPr wrap="square" lIns="0" tIns="0" rIns="0" bIns="0" rtlCol="0" anchor="t">
            <a:spAutoFit/>
          </a:bodyPr>
          <a:lstStyle/>
          <a:p>
            <a:pPr>
              <a:lnSpc>
                <a:spcPts val="6120"/>
              </a:lnSpc>
            </a:pPr>
            <a:r>
              <a:rPr lang="en-US" sz="4800" dirty="0" err="1">
                <a:solidFill>
                  <a:srgbClr val="FFFFFF"/>
                </a:solidFill>
                <a:latin typeface="Source Sans Pro Bold"/>
              </a:rPr>
              <a:t>Befragung</a:t>
            </a:r>
            <a:r>
              <a:rPr lang="en-US" sz="4800" dirty="0">
                <a:solidFill>
                  <a:srgbClr val="FFFFFF"/>
                </a:solidFill>
                <a:latin typeface="Source Sans Pro Bold"/>
              </a:rPr>
              <a:t> </a:t>
            </a:r>
            <a:r>
              <a:rPr lang="en-US" sz="4800" dirty="0" err="1">
                <a:solidFill>
                  <a:srgbClr val="FFFFFF"/>
                </a:solidFill>
                <a:latin typeface="Source Sans Pro Bold"/>
              </a:rPr>
              <a:t>zur</a:t>
            </a:r>
            <a:r>
              <a:rPr lang="en-US" sz="4800" dirty="0">
                <a:solidFill>
                  <a:srgbClr val="FFFFFF"/>
                </a:solidFill>
                <a:latin typeface="Source Sans Pro Bold"/>
              </a:rPr>
              <a:t> </a:t>
            </a:r>
            <a:r>
              <a:rPr lang="en-US" sz="4800" dirty="0" err="1">
                <a:solidFill>
                  <a:srgbClr val="FFFFFF"/>
                </a:solidFill>
                <a:latin typeface="Source Sans Pro Bold"/>
              </a:rPr>
              <a:t>Fachstelle</a:t>
            </a:r>
            <a:r>
              <a:rPr lang="en-US" sz="4800" dirty="0">
                <a:solidFill>
                  <a:srgbClr val="FFFFFF"/>
                </a:solidFill>
                <a:latin typeface="Source Sans Pro Bold"/>
              </a:rPr>
              <a:t> Alter</a:t>
            </a:r>
          </a:p>
        </p:txBody>
      </p:sp>
      <p:sp>
        <p:nvSpPr>
          <p:cNvPr id="6" name="TextBox 6"/>
          <p:cNvSpPr txBox="1"/>
          <p:nvPr/>
        </p:nvSpPr>
        <p:spPr>
          <a:xfrm>
            <a:off x="1007435" y="5980437"/>
            <a:ext cx="9873908" cy="553998"/>
          </a:xfrm>
          <a:prstGeom prst="rect">
            <a:avLst/>
          </a:prstGeom>
        </p:spPr>
        <p:txBody>
          <a:bodyPr wrap="square" lIns="0" tIns="0" rIns="0" bIns="0" rtlCol="0" anchor="t">
            <a:spAutoFit/>
          </a:bodyPr>
          <a:lstStyle/>
          <a:p>
            <a:pPr algn="ctr"/>
            <a:r>
              <a:rPr lang="en-US" sz="1867" dirty="0">
                <a:solidFill>
                  <a:srgbClr val="FFFFFF"/>
                </a:solidFill>
                <a:latin typeface="Source Sans Pro"/>
              </a:rPr>
              <a:t>Pro Senectute Kanton Bern, </a:t>
            </a:r>
            <a:r>
              <a:rPr lang="de-CH" sz="1867" dirty="0">
                <a:solidFill>
                  <a:srgbClr val="FFFFFF"/>
                </a:solidFill>
                <a:latin typeface="Source Sans Pro"/>
              </a:rPr>
              <a:t>Fachberatung Gemeinwesenarbeit / Kommunale Altersarbeit</a:t>
            </a:r>
            <a:r>
              <a:rPr lang="en-US" sz="3600" dirty="0">
                <a:solidFill>
                  <a:srgbClr val="FFFFFF"/>
                </a:solidFill>
                <a:latin typeface="Source Sans Pro"/>
              </a:rPr>
              <a:t> </a:t>
            </a:r>
          </a:p>
        </p:txBody>
      </p:sp>
    </p:spTree>
    <p:extLst>
      <p:ext uri="{BB962C8B-B14F-4D97-AF65-F5344CB8AC3E}">
        <p14:creationId xmlns:p14="http://schemas.microsoft.com/office/powerpoint/2010/main" val="83527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09835" y="1"/>
            <a:ext cx="2882165" cy="1615407"/>
          </a:xfrm>
          <a:prstGeom prst="rect">
            <a:avLst/>
          </a:prstGeom>
        </p:spPr>
      </p:pic>
      <p:sp>
        <p:nvSpPr>
          <p:cNvPr id="7" name="TextBox 7"/>
          <p:cNvSpPr txBox="1"/>
          <p:nvPr/>
        </p:nvSpPr>
        <p:spPr>
          <a:xfrm>
            <a:off x="1429750" y="1316766"/>
            <a:ext cx="7872874" cy="4801507"/>
          </a:xfrm>
          <a:prstGeom prst="rect">
            <a:avLst/>
          </a:prstGeom>
        </p:spPr>
        <p:txBody>
          <a:bodyPr wrap="square" lIns="0" tIns="0" rIns="0" bIns="0" rtlCol="0" anchor="t">
            <a:spAutoFit/>
          </a:bodyPr>
          <a:lstStyle/>
          <a:p>
            <a:endParaRPr lang="en-US" sz="2667" dirty="0">
              <a:solidFill>
                <a:srgbClr val="00726F"/>
              </a:solidFill>
              <a:latin typeface="Source Sans Pro Bold"/>
            </a:endParaRPr>
          </a:p>
          <a:p>
            <a:r>
              <a:rPr lang="en-US" sz="3200" dirty="0" err="1">
                <a:solidFill>
                  <a:srgbClr val="00726F"/>
                </a:solidFill>
                <a:latin typeface="Source Sans Pro Bold"/>
              </a:rPr>
              <a:t>Entwicklung</a:t>
            </a:r>
            <a:r>
              <a:rPr lang="en-US" sz="3200" dirty="0">
                <a:solidFill>
                  <a:srgbClr val="00726F"/>
                </a:solidFill>
                <a:latin typeface="Source Sans Pro Bold"/>
              </a:rPr>
              <a:t> des </a:t>
            </a:r>
            <a:r>
              <a:rPr lang="en-US" sz="3200" dirty="0" err="1">
                <a:solidFill>
                  <a:srgbClr val="00726F"/>
                </a:solidFill>
                <a:latin typeface="Source Sans Pro Bold"/>
              </a:rPr>
              <a:t>Fragebogens</a:t>
            </a:r>
            <a:endParaRPr lang="en-US" sz="3200" dirty="0">
              <a:solidFill>
                <a:srgbClr val="00726F"/>
              </a:solidFill>
              <a:latin typeface="Source Sans Pro "/>
            </a:endParaRPr>
          </a:p>
          <a:p>
            <a:endParaRPr lang="en-US" sz="3200" dirty="0">
              <a:solidFill>
                <a:srgbClr val="00726F"/>
              </a:solidFill>
              <a:latin typeface="Source Sans Pro Bold"/>
            </a:endParaRPr>
          </a:p>
          <a:p>
            <a:r>
              <a:rPr lang="en-US" sz="3200" dirty="0" err="1">
                <a:solidFill>
                  <a:srgbClr val="00726F"/>
                </a:solidFill>
                <a:latin typeface="Source Sans Pro "/>
              </a:rPr>
              <a:t>Inhalt</a:t>
            </a:r>
            <a:r>
              <a:rPr lang="en-US" sz="3200" dirty="0">
                <a:solidFill>
                  <a:srgbClr val="00726F"/>
                </a:solidFill>
                <a:latin typeface="Source Sans Pro "/>
              </a:rPr>
              <a:t> des </a:t>
            </a:r>
            <a:r>
              <a:rPr lang="en-US" sz="3200" dirty="0" err="1">
                <a:solidFill>
                  <a:srgbClr val="00726F"/>
                </a:solidFill>
                <a:latin typeface="Source Sans Pro "/>
              </a:rPr>
              <a:t>Fragebogens</a:t>
            </a:r>
            <a:endParaRPr lang="en-US" sz="3200" dirty="0">
              <a:solidFill>
                <a:srgbClr val="00726F"/>
              </a:solidFill>
              <a:latin typeface="Source Sans Pro "/>
            </a:endParaRPr>
          </a:p>
          <a:p>
            <a:endParaRPr lang="en-US" sz="3200" dirty="0">
              <a:solidFill>
                <a:srgbClr val="00726F"/>
              </a:solidFill>
              <a:latin typeface="Source Sans Pro "/>
            </a:endParaRPr>
          </a:p>
          <a:p>
            <a:r>
              <a:rPr lang="en-US" sz="3200" dirty="0" err="1">
                <a:solidFill>
                  <a:srgbClr val="00726F"/>
                </a:solidFill>
                <a:latin typeface="Source Sans Pro "/>
              </a:rPr>
              <a:t>Teilnahmemöglichkeiten</a:t>
            </a:r>
            <a:endParaRPr lang="en-US" sz="2667" dirty="0">
              <a:solidFill>
                <a:srgbClr val="00726F"/>
              </a:solidFill>
              <a:latin typeface="Source Sans Pro "/>
            </a:endParaRPr>
          </a:p>
          <a:p>
            <a:endParaRPr lang="en-US" sz="2667" dirty="0">
              <a:solidFill>
                <a:srgbClr val="00726F"/>
              </a:solidFill>
              <a:latin typeface="Source Sans Pro Bold"/>
            </a:endParaRPr>
          </a:p>
          <a:p>
            <a:r>
              <a:rPr lang="en-US" sz="3200" dirty="0" err="1">
                <a:solidFill>
                  <a:srgbClr val="00726F"/>
                </a:solidFill>
                <a:latin typeface="Source Sans Pro "/>
              </a:rPr>
              <a:t>Wer</a:t>
            </a:r>
            <a:r>
              <a:rPr lang="en-US" sz="3200" dirty="0">
                <a:solidFill>
                  <a:srgbClr val="00726F"/>
                </a:solidFill>
                <a:latin typeface="Source Sans Pro "/>
              </a:rPr>
              <a:t> </a:t>
            </a:r>
            <a:r>
              <a:rPr lang="en-US" sz="3200" dirty="0" err="1">
                <a:solidFill>
                  <a:srgbClr val="00726F"/>
                </a:solidFill>
                <a:latin typeface="Source Sans Pro "/>
              </a:rPr>
              <a:t>soll</a:t>
            </a:r>
            <a:r>
              <a:rPr lang="en-US" sz="3200" dirty="0">
                <a:solidFill>
                  <a:srgbClr val="00726F"/>
                </a:solidFill>
                <a:latin typeface="Source Sans Pro "/>
              </a:rPr>
              <a:t> </a:t>
            </a:r>
            <a:r>
              <a:rPr lang="en-US" sz="3200" dirty="0" err="1">
                <a:solidFill>
                  <a:srgbClr val="00726F"/>
                </a:solidFill>
                <a:latin typeface="Source Sans Pro "/>
              </a:rPr>
              <a:t>teilnehmen</a:t>
            </a:r>
            <a:r>
              <a:rPr lang="en-US" sz="3200" dirty="0">
                <a:solidFill>
                  <a:srgbClr val="00726F"/>
                </a:solidFill>
                <a:latin typeface="Source Sans Pro "/>
              </a:rPr>
              <a:t>?</a:t>
            </a:r>
          </a:p>
          <a:p>
            <a:endParaRPr lang="de-CH" sz="2667" dirty="0">
              <a:latin typeface="Source Sans Pro" panose="020B0503030403020204" pitchFamily="34" charset="0"/>
              <a:ea typeface="Source Sans Pro" panose="020B0503030403020204" pitchFamily="34" charset="0"/>
            </a:endParaRPr>
          </a:p>
          <a:p>
            <a:endParaRPr lang="de-CH" sz="2667" dirty="0">
              <a:latin typeface="Source Sans Pro" panose="020B0503030403020204" pitchFamily="34" charset="0"/>
              <a:ea typeface="Source Sans Pro" panose="020B0503030403020204" pitchFamily="34" charset="0"/>
            </a:endParaRPr>
          </a:p>
          <a:p>
            <a:endParaRPr lang="de-CH" sz="1333"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8337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09835" y="1"/>
            <a:ext cx="2882165" cy="1615407"/>
          </a:xfrm>
          <a:prstGeom prst="rect">
            <a:avLst/>
          </a:prstGeom>
        </p:spPr>
      </p:pic>
      <p:sp>
        <p:nvSpPr>
          <p:cNvPr id="7" name="TextBox 7"/>
          <p:cNvSpPr txBox="1"/>
          <p:nvPr/>
        </p:nvSpPr>
        <p:spPr>
          <a:xfrm>
            <a:off x="1429750" y="1316765"/>
            <a:ext cx="7872874" cy="5786392"/>
          </a:xfrm>
          <a:prstGeom prst="rect">
            <a:avLst/>
          </a:prstGeom>
        </p:spPr>
        <p:txBody>
          <a:bodyPr wrap="square" lIns="0" tIns="0" rIns="0" bIns="0" rtlCol="0" anchor="t">
            <a:spAutoFit/>
          </a:bodyPr>
          <a:lstStyle/>
          <a:p>
            <a:endParaRPr lang="en-US" sz="2667" dirty="0">
              <a:solidFill>
                <a:srgbClr val="00726F"/>
              </a:solidFill>
              <a:latin typeface="Source Sans Pro Bold"/>
            </a:endParaRPr>
          </a:p>
          <a:p>
            <a:r>
              <a:rPr lang="en-US" sz="3200" dirty="0" err="1">
                <a:solidFill>
                  <a:srgbClr val="00726F"/>
                </a:solidFill>
                <a:latin typeface="Source Sans Pro "/>
              </a:rPr>
              <a:t>Entwicklung</a:t>
            </a:r>
            <a:r>
              <a:rPr lang="en-US" sz="3200" dirty="0">
                <a:solidFill>
                  <a:srgbClr val="00726F"/>
                </a:solidFill>
                <a:latin typeface="Source Sans Pro "/>
              </a:rPr>
              <a:t> des </a:t>
            </a:r>
            <a:r>
              <a:rPr lang="en-US" sz="3200" dirty="0" err="1">
                <a:solidFill>
                  <a:srgbClr val="00726F"/>
                </a:solidFill>
                <a:latin typeface="Source Sans Pro "/>
              </a:rPr>
              <a:t>Fragebogens</a:t>
            </a:r>
            <a:endParaRPr lang="en-US" sz="3200" dirty="0">
              <a:solidFill>
                <a:srgbClr val="00726F"/>
              </a:solidFill>
              <a:latin typeface="Source Sans Pro "/>
            </a:endParaRPr>
          </a:p>
          <a:p>
            <a:endParaRPr lang="en-US" sz="3200" dirty="0">
              <a:solidFill>
                <a:srgbClr val="00726F"/>
              </a:solidFill>
              <a:latin typeface="Source Sans Pro Bold"/>
            </a:endParaRPr>
          </a:p>
          <a:p>
            <a:r>
              <a:rPr lang="en-US" sz="3200" dirty="0" err="1">
                <a:solidFill>
                  <a:srgbClr val="00726F"/>
                </a:solidFill>
                <a:latin typeface="Source Sans Pro Bold"/>
              </a:rPr>
              <a:t>Inhalt</a:t>
            </a:r>
            <a:r>
              <a:rPr lang="en-US" sz="3200" dirty="0">
                <a:solidFill>
                  <a:srgbClr val="00726F"/>
                </a:solidFill>
                <a:latin typeface="Source Sans Pro Bold"/>
              </a:rPr>
              <a:t> des </a:t>
            </a:r>
            <a:r>
              <a:rPr lang="en-US" sz="3200" dirty="0" err="1">
                <a:solidFill>
                  <a:srgbClr val="00726F"/>
                </a:solidFill>
                <a:latin typeface="Source Sans Pro Bold"/>
              </a:rPr>
              <a:t>Fragebogens</a:t>
            </a:r>
            <a:endParaRPr lang="en-US" sz="3200" dirty="0">
              <a:solidFill>
                <a:srgbClr val="00726F"/>
              </a:solidFill>
              <a:latin typeface="Source Sans Pro Bold"/>
            </a:endParaRPr>
          </a:p>
          <a:p>
            <a:endParaRPr lang="en-US" sz="3200" dirty="0">
              <a:solidFill>
                <a:srgbClr val="00726F"/>
              </a:solidFill>
              <a:latin typeface="Source Sans Pro "/>
            </a:endParaRPr>
          </a:p>
          <a:p>
            <a:r>
              <a:rPr lang="en-US" sz="3200" dirty="0" err="1">
                <a:solidFill>
                  <a:srgbClr val="00726F"/>
                </a:solidFill>
                <a:latin typeface="Source Sans Pro "/>
              </a:rPr>
              <a:t>Teilnahmemöglichkeiten</a:t>
            </a:r>
            <a:endParaRPr lang="en-US" sz="2667" dirty="0">
              <a:solidFill>
                <a:srgbClr val="00726F"/>
              </a:solidFill>
              <a:latin typeface="Source Sans Pro "/>
            </a:endParaRPr>
          </a:p>
          <a:p>
            <a:endParaRPr lang="en-US" sz="3200" dirty="0">
              <a:solidFill>
                <a:srgbClr val="00726F"/>
              </a:solidFill>
              <a:latin typeface="Source Sans Pro "/>
            </a:endParaRPr>
          </a:p>
          <a:p>
            <a:r>
              <a:rPr lang="en-US" sz="3200" dirty="0" err="1">
                <a:solidFill>
                  <a:srgbClr val="00726F"/>
                </a:solidFill>
                <a:latin typeface="Source Sans Pro "/>
              </a:rPr>
              <a:t>Wer</a:t>
            </a:r>
            <a:r>
              <a:rPr lang="en-US" sz="3200" dirty="0">
                <a:solidFill>
                  <a:srgbClr val="00726F"/>
                </a:solidFill>
                <a:latin typeface="Source Sans Pro "/>
              </a:rPr>
              <a:t> </a:t>
            </a:r>
            <a:r>
              <a:rPr lang="en-US" sz="3200" dirty="0" err="1">
                <a:solidFill>
                  <a:srgbClr val="00726F"/>
                </a:solidFill>
                <a:latin typeface="Source Sans Pro "/>
              </a:rPr>
              <a:t>soll</a:t>
            </a:r>
            <a:r>
              <a:rPr lang="en-US" sz="3200" dirty="0">
                <a:solidFill>
                  <a:srgbClr val="00726F"/>
                </a:solidFill>
                <a:latin typeface="Source Sans Pro "/>
              </a:rPr>
              <a:t> </a:t>
            </a:r>
            <a:r>
              <a:rPr lang="en-US" sz="3200" dirty="0" err="1">
                <a:solidFill>
                  <a:srgbClr val="00726F"/>
                </a:solidFill>
                <a:latin typeface="Source Sans Pro "/>
              </a:rPr>
              <a:t>teilnehmen</a:t>
            </a:r>
            <a:r>
              <a:rPr lang="en-US" sz="3200" dirty="0">
                <a:solidFill>
                  <a:srgbClr val="00726F"/>
                </a:solidFill>
                <a:latin typeface="Source Sans Pro "/>
              </a:rPr>
              <a:t>?</a:t>
            </a:r>
          </a:p>
          <a:p>
            <a:endParaRPr lang="en-US" sz="3200" dirty="0">
              <a:solidFill>
                <a:srgbClr val="00726F"/>
              </a:solidFill>
              <a:latin typeface="Source Sans Pro "/>
            </a:endParaRPr>
          </a:p>
          <a:p>
            <a:endParaRPr lang="en-US" sz="2667" dirty="0">
              <a:solidFill>
                <a:srgbClr val="00726F"/>
              </a:solidFill>
              <a:latin typeface="Source Sans Pro Bold"/>
            </a:endParaRPr>
          </a:p>
          <a:p>
            <a:endParaRPr lang="de-CH" sz="2667" dirty="0">
              <a:latin typeface="Source Sans Pro" panose="020B0503030403020204" pitchFamily="34" charset="0"/>
              <a:ea typeface="Source Sans Pro" panose="020B0503030403020204" pitchFamily="34" charset="0"/>
            </a:endParaRPr>
          </a:p>
          <a:p>
            <a:endParaRPr lang="de-CH" sz="2667" dirty="0">
              <a:latin typeface="Source Sans Pro" panose="020B0503030403020204" pitchFamily="34" charset="0"/>
              <a:ea typeface="Source Sans Pro" panose="020B0503030403020204" pitchFamily="34" charset="0"/>
            </a:endParaRPr>
          </a:p>
          <a:p>
            <a:endParaRPr lang="de-CH" sz="1333"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268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09835" y="1"/>
            <a:ext cx="2882165" cy="1615407"/>
          </a:xfrm>
          <a:prstGeom prst="rect">
            <a:avLst/>
          </a:prstGeom>
        </p:spPr>
      </p:pic>
      <p:sp>
        <p:nvSpPr>
          <p:cNvPr id="7" name="TextBox 7"/>
          <p:cNvSpPr txBox="1"/>
          <p:nvPr/>
        </p:nvSpPr>
        <p:spPr>
          <a:xfrm>
            <a:off x="1429750" y="1316765"/>
            <a:ext cx="7872874" cy="5786392"/>
          </a:xfrm>
          <a:prstGeom prst="rect">
            <a:avLst/>
          </a:prstGeom>
        </p:spPr>
        <p:txBody>
          <a:bodyPr wrap="square" lIns="0" tIns="0" rIns="0" bIns="0" rtlCol="0" anchor="t">
            <a:spAutoFit/>
          </a:bodyPr>
          <a:lstStyle/>
          <a:p>
            <a:endParaRPr lang="en-US" sz="2667" dirty="0">
              <a:solidFill>
                <a:srgbClr val="00726F"/>
              </a:solidFill>
              <a:latin typeface="Source Sans Pro Bold"/>
            </a:endParaRPr>
          </a:p>
          <a:p>
            <a:r>
              <a:rPr lang="en-US" sz="3200" dirty="0" err="1">
                <a:solidFill>
                  <a:srgbClr val="00726F"/>
                </a:solidFill>
                <a:latin typeface="Source Sans Pro "/>
              </a:rPr>
              <a:t>Entwicklung</a:t>
            </a:r>
            <a:r>
              <a:rPr lang="en-US" sz="3200" dirty="0">
                <a:solidFill>
                  <a:srgbClr val="00726F"/>
                </a:solidFill>
                <a:latin typeface="Source Sans Pro "/>
              </a:rPr>
              <a:t> des </a:t>
            </a:r>
            <a:r>
              <a:rPr lang="en-US" sz="3200" dirty="0" err="1">
                <a:solidFill>
                  <a:srgbClr val="00726F"/>
                </a:solidFill>
                <a:latin typeface="Source Sans Pro "/>
              </a:rPr>
              <a:t>Fragebogens</a:t>
            </a:r>
            <a:endParaRPr lang="en-US" sz="3200" dirty="0">
              <a:solidFill>
                <a:srgbClr val="00726F"/>
              </a:solidFill>
              <a:latin typeface="Source Sans Pro "/>
            </a:endParaRPr>
          </a:p>
          <a:p>
            <a:endParaRPr lang="en-US" sz="3200" dirty="0">
              <a:solidFill>
                <a:srgbClr val="00726F"/>
              </a:solidFill>
              <a:latin typeface="Source Sans Pro Bold"/>
            </a:endParaRPr>
          </a:p>
          <a:p>
            <a:r>
              <a:rPr lang="en-US" sz="3200" dirty="0" err="1">
                <a:solidFill>
                  <a:srgbClr val="00726F"/>
                </a:solidFill>
                <a:latin typeface="Source Sans Pro "/>
              </a:rPr>
              <a:t>Inhalt</a:t>
            </a:r>
            <a:r>
              <a:rPr lang="en-US" sz="3200" dirty="0">
                <a:solidFill>
                  <a:srgbClr val="00726F"/>
                </a:solidFill>
                <a:latin typeface="Source Sans Pro "/>
              </a:rPr>
              <a:t> des </a:t>
            </a:r>
            <a:r>
              <a:rPr lang="en-US" sz="3200" dirty="0" err="1">
                <a:solidFill>
                  <a:srgbClr val="00726F"/>
                </a:solidFill>
                <a:latin typeface="Source Sans Pro "/>
              </a:rPr>
              <a:t>Fragebogens</a:t>
            </a:r>
            <a:endParaRPr lang="en-US" sz="3200" dirty="0">
              <a:solidFill>
                <a:srgbClr val="00726F"/>
              </a:solidFill>
              <a:latin typeface="Source Sans Pro "/>
            </a:endParaRPr>
          </a:p>
          <a:p>
            <a:endParaRPr lang="en-US" sz="3200" dirty="0">
              <a:solidFill>
                <a:srgbClr val="00726F"/>
              </a:solidFill>
              <a:latin typeface="Source Sans Pro "/>
            </a:endParaRPr>
          </a:p>
          <a:p>
            <a:r>
              <a:rPr lang="en-US" sz="3200" b="1" dirty="0" err="1">
                <a:solidFill>
                  <a:srgbClr val="00726F"/>
                </a:solidFill>
                <a:latin typeface="Source Sans Pro "/>
              </a:rPr>
              <a:t>Teilnahmemöglichkeiten</a:t>
            </a:r>
            <a:endParaRPr lang="en-US" sz="2667" b="1" dirty="0">
              <a:solidFill>
                <a:srgbClr val="00726F"/>
              </a:solidFill>
              <a:latin typeface="Source Sans Pro "/>
            </a:endParaRPr>
          </a:p>
          <a:p>
            <a:endParaRPr lang="en-US" sz="3200" dirty="0">
              <a:solidFill>
                <a:srgbClr val="00726F"/>
              </a:solidFill>
              <a:latin typeface="Source Sans Pro "/>
            </a:endParaRPr>
          </a:p>
          <a:p>
            <a:r>
              <a:rPr lang="en-US" sz="3200" dirty="0" err="1">
                <a:solidFill>
                  <a:srgbClr val="00726F"/>
                </a:solidFill>
                <a:latin typeface="Source Sans Pro "/>
              </a:rPr>
              <a:t>Wer</a:t>
            </a:r>
            <a:r>
              <a:rPr lang="en-US" sz="3200" dirty="0">
                <a:solidFill>
                  <a:srgbClr val="00726F"/>
                </a:solidFill>
                <a:latin typeface="Source Sans Pro "/>
              </a:rPr>
              <a:t> </a:t>
            </a:r>
            <a:r>
              <a:rPr lang="en-US" sz="3200" dirty="0" err="1">
                <a:solidFill>
                  <a:srgbClr val="00726F"/>
                </a:solidFill>
                <a:latin typeface="Source Sans Pro "/>
              </a:rPr>
              <a:t>soll</a:t>
            </a:r>
            <a:r>
              <a:rPr lang="en-US" sz="3200" dirty="0">
                <a:solidFill>
                  <a:srgbClr val="00726F"/>
                </a:solidFill>
                <a:latin typeface="Source Sans Pro "/>
              </a:rPr>
              <a:t> </a:t>
            </a:r>
            <a:r>
              <a:rPr lang="en-US" sz="3200" dirty="0" err="1">
                <a:solidFill>
                  <a:srgbClr val="00726F"/>
                </a:solidFill>
                <a:latin typeface="Source Sans Pro "/>
              </a:rPr>
              <a:t>teilnehmen</a:t>
            </a:r>
            <a:r>
              <a:rPr lang="en-US" sz="3200" dirty="0">
                <a:solidFill>
                  <a:srgbClr val="00726F"/>
                </a:solidFill>
                <a:latin typeface="Source Sans Pro "/>
              </a:rPr>
              <a:t>?</a:t>
            </a:r>
          </a:p>
          <a:p>
            <a:endParaRPr lang="en-US" sz="3200" dirty="0">
              <a:solidFill>
                <a:srgbClr val="00726F"/>
              </a:solidFill>
              <a:latin typeface="Source Sans Pro "/>
            </a:endParaRPr>
          </a:p>
          <a:p>
            <a:endParaRPr lang="en-US" sz="2667" dirty="0">
              <a:solidFill>
                <a:srgbClr val="00726F"/>
              </a:solidFill>
              <a:latin typeface="Source Sans Pro Bold"/>
            </a:endParaRPr>
          </a:p>
          <a:p>
            <a:endParaRPr lang="de-CH" sz="2667" dirty="0">
              <a:latin typeface="Source Sans Pro" panose="020B0503030403020204" pitchFamily="34" charset="0"/>
              <a:ea typeface="Source Sans Pro" panose="020B0503030403020204" pitchFamily="34" charset="0"/>
            </a:endParaRPr>
          </a:p>
          <a:p>
            <a:endParaRPr lang="de-CH" sz="2667" dirty="0">
              <a:latin typeface="Source Sans Pro" panose="020B0503030403020204" pitchFamily="34" charset="0"/>
              <a:ea typeface="Source Sans Pro" panose="020B0503030403020204" pitchFamily="34" charset="0"/>
            </a:endParaRPr>
          </a:p>
          <a:p>
            <a:endParaRPr lang="de-CH" sz="1333"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6299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1953"/>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09835" y="1"/>
            <a:ext cx="2882165" cy="1615407"/>
          </a:xfrm>
          <a:prstGeom prst="rect">
            <a:avLst/>
          </a:prstGeom>
        </p:spPr>
      </p:pic>
      <p:sp>
        <p:nvSpPr>
          <p:cNvPr id="7" name="TextBox 7"/>
          <p:cNvSpPr txBox="1"/>
          <p:nvPr/>
        </p:nvSpPr>
        <p:spPr>
          <a:xfrm>
            <a:off x="1429750" y="1316765"/>
            <a:ext cx="7872874" cy="3816622"/>
          </a:xfrm>
          <a:prstGeom prst="rect">
            <a:avLst/>
          </a:prstGeom>
        </p:spPr>
        <p:txBody>
          <a:bodyPr wrap="square" lIns="0" tIns="0" rIns="0" bIns="0" rtlCol="0" anchor="t">
            <a:spAutoFit/>
          </a:bodyPr>
          <a:lstStyle/>
          <a:p>
            <a:endParaRPr lang="en-US" sz="2667" dirty="0">
              <a:solidFill>
                <a:srgbClr val="00726F"/>
              </a:solidFill>
              <a:latin typeface="Source Sans Pro Bold"/>
            </a:endParaRPr>
          </a:p>
          <a:p>
            <a:endParaRPr lang="en-US" sz="2667" b="1" dirty="0">
              <a:solidFill>
                <a:srgbClr val="00726F"/>
              </a:solidFill>
              <a:latin typeface="Source Sans Pro "/>
            </a:endParaRPr>
          </a:p>
          <a:p>
            <a:r>
              <a:rPr lang="en-US" sz="3200" b="1" dirty="0" err="1">
                <a:solidFill>
                  <a:srgbClr val="00726F"/>
                </a:solidFill>
                <a:latin typeface="Source Sans Pro "/>
              </a:rPr>
              <a:t>Befragungs</a:t>
            </a:r>
            <a:r>
              <a:rPr lang="en-US" sz="3200" b="1" dirty="0">
                <a:solidFill>
                  <a:srgbClr val="00726F"/>
                </a:solidFill>
                <a:latin typeface="Source Sans Pro "/>
              </a:rPr>
              <a:t>-Café</a:t>
            </a:r>
          </a:p>
          <a:p>
            <a:endParaRPr lang="en-US" sz="3200" dirty="0">
              <a:solidFill>
                <a:srgbClr val="00726F"/>
              </a:solidFill>
              <a:latin typeface="Source Sans Pro Bold"/>
            </a:endParaRPr>
          </a:p>
          <a:p>
            <a:r>
              <a:rPr lang="de-CH" sz="3200" dirty="0">
                <a:solidFill>
                  <a:srgbClr val="00726F"/>
                </a:solidFill>
                <a:latin typeface="Source Sans Pro "/>
              </a:rPr>
              <a:t>Dienstag, 25. Februar, 15.30-17.30</a:t>
            </a:r>
          </a:p>
          <a:p>
            <a:r>
              <a:rPr lang="de-CH" sz="3200" dirty="0">
                <a:solidFill>
                  <a:srgbClr val="00726F"/>
                </a:solidFill>
                <a:latin typeface="Source Sans Pro "/>
              </a:rPr>
              <a:t>Alte Mühle Langenthal</a:t>
            </a:r>
            <a:endParaRPr lang="en-US" sz="2667" dirty="0">
              <a:solidFill>
                <a:srgbClr val="00726F"/>
              </a:solidFill>
              <a:latin typeface="Source Sans Pro "/>
            </a:endParaRPr>
          </a:p>
          <a:p>
            <a:endParaRPr lang="de-CH" sz="2667" dirty="0">
              <a:latin typeface="Source Sans Pro" panose="020B0503030403020204" pitchFamily="34" charset="0"/>
              <a:ea typeface="Source Sans Pro" panose="020B0503030403020204" pitchFamily="34" charset="0"/>
            </a:endParaRPr>
          </a:p>
          <a:p>
            <a:endParaRPr lang="de-CH" sz="2667" dirty="0">
              <a:latin typeface="Source Sans Pro" panose="020B0503030403020204" pitchFamily="34" charset="0"/>
              <a:ea typeface="Source Sans Pro" panose="020B0503030403020204" pitchFamily="34" charset="0"/>
            </a:endParaRPr>
          </a:p>
          <a:p>
            <a:endParaRPr lang="de-CH" sz="1333"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9091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09835" y="1"/>
            <a:ext cx="2882165" cy="1615407"/>
          </a:xfrm>
          <a:prstGeom prst="rect">
            <a:avLst/>
          </a:prstGeom>
        </p:spPr>
      </p:pic>
      <p:sp>
        <p:nvSpPr>
          <p:cNvPr id="7" name="TextBox 7"/>
          <p:cNvSpPr txBox="1"/>
          <p:nvPr/>
        </p:nvSpPr>
        <p:spPr>
          <a:xfrm>
            <a:off x="1429750" y="1316765"/>
            <a:ext cx="7872874" cy="5786392"/>
          </a:xfrm>
          <a:prstGeom prst="rect">
            <a:avLst/>
          </a:prstGeom>
        </p:spPr>
        <p:txBody>
          <a:bodyPr wrap="square" lIns="0" tIns="0" rIns="0" bIns="0" rtlCol="0" anchor="t">
            <a:spAutoFit/>
          </a:bodyPr>
          <a:lstStyle/>
          <a:p>
            <a:endParaRPr lang="en-US" sz="2667" dirty="0">
              <a:solidFill>
                <a:srgbClr val="00726F"/>
              </a:solidFill>
              <a:latin typeface="Source Sans Pro Bold"/>
            </a:endParaRPr>
          </a:p>
          <a:p>
            <a:r>
              <a:rPr lang="en-US" sz="3200" dirty="0" err="1">
                <a:solidFill>
                  <a:srgbClr val="00726F"/>
                </a:solidFill>
                <a:latin typeface="Source Sans Pro "/>
              </a:rPr>
              <a:t>Entwicklung</a:t>
            </a:r>
            <a:r>
              <a:rPr lang="en-US" sz="3200" dirty="0">
                <a:solidFill>
                  <a:srgbClr val="00726F"/>
                </a:solidFill>
                <a:latin typeface="Source Sans Pro "/>
              </a:rPr>
              <a:t> des </a:t>
            </a:r>
            <a:r>
              <a:rPr lang="en-US" sz="3200" dirty="0" err="1">
                <a:solidFill>
                  <a:srgbClr val="00726F"/>
                </a:solidFill>
                <a:latin typeface="Source Sans Pro "/>
              </a:rPr>
              <a:t>Fragebogens</a:t>
            </a:r>
            <a:endParaRPr lang="en-US" sz="3200" dirty="0">
              <a:solidFill>
                <a:srgbClr val="00726F"/>
              </a:solidFill>
              <a:latin typeface="Source Sans Pro "/>
            </a:endParaRPr>
          </a:p>
          <a:p>
            <a:endParaRPr lang="en-US" sz="3200" dirty="0">
              <a:solidFill>
                <a:srgbClr val="00726F"/>
              </a:solidFill>
              <a:latin typeface="Source Sans Pro Bold"/>
            </a:endParaRPr>
          </a:p>
          <a:p>
            <a:r>
              <a:rPr lang="en-US" sz="3200" dirty="0" err="1">
                <a:solidFill>
                  <a:srgbClr val="00726F"/>
                </a:solidFill>
                <a:latin typeface="Source Sans Pro "/>
              </a:rPr>
              <a:t>Inhalt</a:t>
            </a:r>
            <a:r>
              <a:rPr lang="en-US" sz="3200" dirty="0">
                <a:solidFill>
                  <a:srgbClr val="00726F"/>
                </a:solidFill>
                <a:latin typeface="Source Sans Pro "/>
              </a:rPr>
              <a:t> des </a:t>
            </a:r>
            <a:r>
              <a:rPr lang="en-US" sz="3200" dirty="0" err="1">
                <a:solidFill>
                  <a:srgbClr val="00726F"/>
                </a:solidFill>
                <a:latin typeface="Source Sans Pro "/>
              </a:rPr>
              <a:t>Fragebogens</a:t>
            </a:r>
            <a:endParaRPr lang="en-US" sz="3200" dirty="0">
              <a:solidFill>
                <a:srgbClr val="00726F"/>
              </a:solidFill>
              <a:latin typeface="Source Sans Pro "/>
            </a:endParaRPr>
          </a:p>
          <a:p>
            <a:endParaRPr lang="en-US" sz="3200" b="1" dirty="0">
              <a:solidFill>
                <a:srgbClr val="00726F"/>
              </a:solidFill>
              <a:latin typeface="Source Sans Pro "/>
            </a:endParaRPr>
          </a:p>
          <a:p>
            <a:r>
              <a:rPr lang="en-US" sz="3200" dirty="0" err="1">
                <a:solidFill>
                  <a:srgbClr val="00726F"/>
                </a:solidFill>
                <a:latin typeface="Source Sans Pro "/>
              </a:rPr>
              <a:t>Teilnahmemöglichkeiten</a:t>
            </a:r>
            <a:endParaRPr lang="en-US" sz="2667" dirty="0">
              <a:solidFill>
                <a:srgbClr val="00726F"/>
              </a:solidFill>
              <a:latin typeface="Source Sans Pro "/>
            </a:endParaRPr>
          </a:p>
          <a:p>
            <a:endParaRPr lang="en-US" sz="3200" dirty="0">
              <a:solidFill>
                <a:srgbClr val="00726F"/>
              </a:solidFill>
              <a:latin typeface="Source Sans Pro "/>
            </a:endParaRPr>
          </a:p>
          <a:p>
            <a:r>
              <a:rPr lang="en-US" sz="3200" b="1" dirty="0" err="1">
                <a:solidFill>
                  <a:srgbClr val="00726F"/>
                </a:solidFill>
                <a:latin typeface="Source Sans Pro "/>
              </a:rPr>
              <a:t>Wer</a:t>
            </a:r>
            <a:r>
              <a:rPr lang="en-US" sz="3200" b="1" dirty="0">
                <a:solidFill>
                  <a:srgbClr val="00726F"/>
                </a:solidFill>
                <a:latin typeface="Source Sans Pro "/>
              </a:rPr>
              <a:t> </a:t>
            </a:r>
            <a:r>
              <a:rPr lang="en-US" sz="3200" b="1" dirty="0" err="1">
                <a:solidFill>
                  <a:srgbClr val="00726F"/>
                </a:solidFill>
                <a:latin typeface="Source Sans Pro "/>
              </a:rPr>
              <a:t>soll</a:t>
            </a:r>
            <a:r>
              <a:rPr lang="en-US" sz="3200" b="1" dirty="0">
                <a:solidFill>
                  <a:srgbClr val="00726F"/>
                </a:solidFill>
                <a:latin typeface="Source Sans Pro "/>
              </a:rPr>
              <a:t> </a:t>
            </a:r>
            <a:r>
              <a:rPr lang="en-US" sz="3200" b="1" dirty="0" err="1">
                <a:solidFill>
                  <a:srgbClr val="00726F"/>
                </a:solidFill>
                <a:latin typeface="Source Sans Pro "/>
              </a:rPr>
              <a:t>teilnehmen</a:t>
            </a:r>
            <a:r>
              <a:rPr lang="en-US" sz="3200" b="1" dirty="0">
                <a:solidFill>
                  <a:srgbClr val="00726F"/>
                </a:solidFill>
                <a:latin typeface="Source Sans Pro "/>
              </a:rPr>
              <a:t>?</a:t>
            </a:r>
          </a:p>
          <a:p>
            <a:endParaRPr lang="en-US" sz="3200" dirty="0">
              <a:solidFill>
                <a:srgbClr val="00726F"/>
              </a:solidFill>
              <a:latin typeface="Source Sans Pro "/>
            </a:endParaRPr>
          </a:p>
          <a:p>
            <a:endParaRPr lang="en-US" sz="2667" dirty="0">
              <a:solidFill>
                <a:srgbClr val="00726F"/>
              </a:solidFill>
              <a:latin typeface="Source Sans Pro Bold"/>
            </a:endParaRPr>
          </a:p>
          <a:p>
            <a:endParaRPr lang="de-CH" sz="2667" dirty="0">
              <a:latin typeface="Source Sans Pro" panose="020B0503030403020204" pitchFamily="34" charset="0"/>
              <a:ea typeface="Source Sans Pro" panose="020B0503030403020204" pitchFamily="34" charset="0"/>
            </a:endParaRPr>
          </a:p>
          <a:p>
            <a:endParaRPr lang="de-CH" sz="2667" dirty="0">
              <a:latin typeface="Source Sans Pro" panose="020B0503030403020204" pitchFamily="34" charset="0"/>
              <a:ea typeface="Source Sans Pro" panose="020B0503030403020204" pitchFamily="34" charset="0"/>
            </a:endParaRPr>
          </a:p>
          <a:p>
            <a:endParaRPr lang="de-CH" sz="1333"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0434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3FD3340-741A-CF3E-4C63-A48B1042F900}"/>
              </a:ext>
            </a:extLst>
          </p:cNvPr>
          <p:cNvSpPr>
            <a:spLocks noGrp="1"/>
          </p:cNvSpPr>
          <p:nvPr>
            <p:ph type="title"/>
          </p:nvPr>
        </p:nvSpPr>
        <p:spPr>
          <a:xfrm>
            <a:off x="1450975" y="913219"/>
            <a:ext cx="8814360" cy="782638"/>
          </a:xfrm>
        </p:spPr>
        <p:txBody>
          <a:bodyPr/>
          <a:lstStyle/>
          <a:p>
            <a:r>
              <a:rPr lang="de-CH" dirty="0"/>
              <a:t>Begrüssung</a:t>
            </a:r>
          </a:p>
        </p:txBody>
      </p:sp>
      <p:sp>
        <p:nvSpPr>
          <p:cNvPr id="4" name="Foliennummernplatzhalter 3">
            <a:extLst>
              <a:ext uri="{FF2B5EF4-FFF2-40B4-BE49-F238E27FC236}">
                <a16:creationId xmlns:a16="http://schemas.microsoft.com/office/drawing/2014/main" id="{C81C1F51-FA1D-6348-2C59-AA31D7B1ABE7}"/>
              </a:ext>
            </a:extLst>
          </p:cNvPr>
          <p:cNvSpPr>
            <a:spLocks noGrp="1"/>
          </p:cNvSpPr>
          <p:nvPr>
            <p:ph type="sldNum" sz="quarter" idx="10"/>
          </p:nvPr>
        </p:nvSpPr>
        <p:spPr/>
        <p:txBody>
          <a:bodyPr/>
          <a:lstStyle/>
          <a:p>
            <a:fld id="{1A4A18DC-66A0-CC40-8680-AFDE8D9F8B2B}" type="slidenum">
              <a:rPr lang="de-CH" smtClean="0"/>
              <a:pPr/>
              <a:t>2</a:t>
            </a:fld>
            <a:endParaRPr lang="de-CH" dirty="0"/>
          </a:p>
        </p:txBody>
      </p:sp>
      <p:pic>
        <p:nvPicPr>
          <p:cNvPr id="7" name="Grafik 6"/>
          <p:cNvPicPr>
            <a:picLocks noChangeAspect="1"/>
          </p:cNvPicPr>
          <p:nvPr/>
        </p:nvPicPr>
        <p:blipFill>
          <a:blip r:embed="rId2"/>
          <a:stretch>
            <a:fillRect/>
          </a:stretch>
        </p:blipFill>
        <p:spPr>
          <a:xfrm>
            <a:off x="3676680" y="1501410"/>
            <a:ext cx="4362950" cy="4985721"/>
          </a:xfrm>
          <a:prstGeom prst="rect">
            <a:avLst/>
          </a:prstGeom>
        </p:spPr>
      </p:pic>
    </p:spTree>
    <p:extLst>
      <p:ext uri="{BB962C8B-B14F-4D97-AF65-F5344CB8AC3E}">
        <p14:creationId xmlns:p14="http://schemas.microsoft.com/office/powerpoint/2010/main" val="3248621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1953"/>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09835" y="1"/>
            <a:ext cx="2882165" cy="1615407"/>
          </a:xfrm>
          <a:prstGeom prst="rect">
            <a:avLst/>
          </a:prstGeom>
        </p:spPr>
      </p:pic>
      <p:sp>
        <p:nvSpPr>
          <p:cNvPr id="7" name="TextBox 7"/>
          <p:cNvSpPr txBox="1"/>
          <p:nvPr/>
        </p:nvSpPr>
        <p:spPr>
          <a:xfrm>
            <a:off x="1343472" y="1567049"/>
            <a:ext cx="7872874" cy="5376152"/>
          </a:xfrm>
          <a:prstGeom prst="rect">
            <a:avLst/>
          </a:prstGeom>
        </p:spPr>
        <p:txBody>
          <a:bodyPr wrap="square" lIns="0" tIns="0" rIns="0" bIns="0" rtlCol="0" anchor="t">
            <a:spAutoFit/>
          </a:bodyPr>
          <a:lstStyle/>
          <a:p>
            <a:endParaRPr lang="en-US" sz="2667" dirty="0">
              <a:solidFill>
                <a:srgbClr val="00726F"/>
              </a:solidFill>
              <a:latin typeface="Source Sans Pro Bold"/>
            </a:endParaRPr>
          </a:p>
          <a:p>
            <a:r>
              <a:rPr lang="en-US" sz="3600" dirty="0" err="1">
                <a:solidFill>
                  <a:srgbClr val="00726F"/>
                </a:solidFill>
                <a:latin typeface="Source Sans Pro Bold"/>
              </a:rPr>
              <a:t>Jetzt</a:t>
            </a:r>
            <a:r>
              <a:rPr lang="en-US" sz="3600" dirty="0">
                <a:solidFill>
                  <a:srgbClr val="00726F"/>
                </a:solidFill>
                <a:latin typeface="Source Sans Pro Bold"/>
              </a:rPr>
              <a:t> </a:t>
            </a:r>
            <a:r>
              <a:rPr lang="en-US" sz="3600" dirty="0" err="1">
                <a:solidFill>
                  <a:srgbClr val="00726F"/>
                </a:solidFill>
                <a:latin typeface="Source Sans Pro Bold"/>
              </a:rPr>
              <a:t>sind</a:t>
            </a:r>
            <a:r>
              <a:rPr lang="en-US" sz="3600" dirty="0">
                <a:solidFill>
                  <a:srgbClr val="00726F"/>
                </a:solidFill>
                <a:latin typeface="Source Sans Pro Bold"/>
              </a:rPr>
              <a:t> Sie </a:t>
            </a:r>
            <a:r>
              <a:rPr lang="en-US" sz="3600" dirty="0" err="1">
                <a:solidFill>
                  <a:srgbClr val="00726F"/>
                </a:solidFill>
                <a:latin typeface="Source Sans Pro Bold"/>
              </a:rPr>
              <a:t>dran</a:t>
            </a:r>
            <a:r>
              <a:rPr lang="en-US" sz="3600" dirty="0">
                <a:solidFill>
                  <a:srgbClr val="00726F"/>
                </a:solidFill>
                <a:latin typeface="Source Sans Pro Bold"/>
              </a:rPr>
              <a:t>!</a:t>
            </a:r>
            <a:r>
              <a:rPr lang="en-US" sz="3200" dirty="0">
                <a:solidFill>
                  <a:srgbClr val="00726F"/>
                </a:solidFill>
                <a:latin typeface="Source Sans Pro Bold"/>
              </a:rPr>
              <a:t> </a:t>
            </a:r>
          </a:p>
          <a:p>
            <a:endParaRPr lang="en-US" sz="3200" dirty="0">
              <a:solidFill>
                <a:srgbClr val="00726F"/>
              </a:solidFill>
              <a:latin typeface="Source Sans Pro Bold"/>
            </a:endParaRPr>
          </a:p>
          <a:p>
            <a:r>
              <a:rPr lang="en-US" sz="3600" dirty="0" err="1">
                <a:solidFill>
                  <a:srgbClr val="00726F"/>
                </a:solidFill>
                <a:latin typeface="Source Sans Pro Bold"/>
              </a:rPr>
              <a:t>Danke</a:t>
            </a:r>
            <a:r>
              <a:rPr lang="en-US" sz="3600" dirty="0">
                <a:solidFill>
                  <a:srgbClr val="00726F"/>
                </a:solidFill>
                <a:latin typeface="Source Sans Pro Bold"/>
              </a:rPr>
              <a:t>, </a:t>
            </a:r>
          </a:p>
          <a:p>
            <a:r>
              <a:rPr lang="en-US" sz="3600" dirty="0" err="1">
                <a:solidFill>
                  <a:srgbClr val="00726F"/>
                </a:solidFill>
                <a:latin typeface="Source Sans Pro Bold"/>
              </a:rPr>
              <a:t>dass</a:t>
            </a:r>
            <a:r>
              <a:rPr lang="en-US" sz="3600" dirty="0">
                <a:solidFill>
                  <a:srgbClr val="00726F"/>
                </a:solidFill>
                <a:latin typeface="Source Sans Pro Bold"/>
              </a:rPr>
              <a:t> Sie den </a:t>
            </a:r>
            <a:r>
              <a:rPr lang="en-US" sz="3600" dirty="0" err="1">
                <a:solidFill>
                  <a:srgbClr val="00726F"/>
                </a:solidFill>
                <a:latin typeface="Source Sans Pro Bold"/>
              </a:rPr>
              <a:t>Fragebogen</a:t>
            </a:r>
            <a:r>
              <a:rPr lang="en-US" sz="3600" dirty="0">
                <a:solidFill>
                  <a:srgbClr val="00726F"/>
                </a:solidFill>
                <a:latin typeface="Source Sans Pro Bold"/>
              </a:rPr>
              <a:t> </a:t>
            </a:r>
            <a:r>
              <a:rPr lang="en-US" sz="3600" dirty="0" err="1">
                <a:solidFill>
                  <a:srgbClr val="00726F"/>
                </a:solidFill>
                <a:latin typeface="Source Sans Pro Bold"/>
              </a:rPr>
              <a:t>ausfüllen</a:t>
            </a:r>
            <a:r>
              <a:rPr lang="en-US" sz="3600" dirty="0">
                <a:solidFill>
                  <a:srgbClr val="00726F"/>
                </a:solidFill>
                <a:latin typeface="Source Sans Pro Bold"/>
              </a:rPr>
              <a:t> </a:t>
            </a:r>
          </a:p>
          <a:p>
            <a:r>
              <a:rPr lang="en-US" sz="3600" dirty="0">
                <a:solidFill>
                  <a:srgbClr val="00726F"/>
                </a:solidFill>
                <a:latin typeface="Source Sans Pro Bold"/>
              </a:rPr>
              <a:t>und </a:t>
            </a:r>
            <a:r>
              <a:rPr lang="en-US" sz="3600" dirty="0" err="1">
                <a:solidFill>
                  <a:srgbClr val="00726F"/>
                </a:solidFill>
                <a:latin typeface="Source Sans Pro Bold"/>
              </a:rPr>
              <a:t>Bekannte</a:t>
            </a:r>
            <a:r>
              <a:rPr lang="en-US" sz="3600" dirty="0">
                <a:solidFill>
                  <a:srgbClr val="00726F"/>
                </a:solidFill>
                <a:latin typeface="Source Sans Pro Bold"/>
              </a:rPr>
              <a:t> </a:t>
            </a:r>
            <a:r>
              <a:rPr lang="en-US" sz="3600" dirty="0" err="1">
                <a:solidFill>
                  <a:srgbClr val="00726F"/>
                </a:solidFill>
                <a:latin typeface="Source Sans Pro Bold"/>
              </a:rPr>
              <a:t>informieren</a:t>
            </a:r>
            <a:r>
              <a:rPr lang="en-US" sz="3600" dirty="0">
                <a:solidFill>
                  <a:srgbClr val="00726F"/>
                </a:solidFill>
                <a:latin typeface="Source Sans Pro Bold"/>
              </a:rPr>
              <a:t>.</a:t>
            </a:r>
          </a:p>
          <a:p>
            <a:endParaRPr lang="en-US" sz="2667" dirty="0">
              <a:solidFill>
                <a:srgbClr val="00726F"/>
              </a:solidFill>
              <a:latin typeface="Source Sans Pro Bold"/>
            </a:endParaRPr>
          </a:p>
          <a:p>
            <a:endParaRPr lang="en-US" sz="2667" dirty="0">
              <a:solidFill>
                <a:srgbClr val="00726F"/>
              </a:solidFill>
              <a:latin typeface="Source Sans Pro Bold"/>
            </a:endParaRPr>
          </a:p>
          <a:p>
            <a:endParaRPr lang="en-US" sz="2667" dirty="0">
              <a:solidFill>
                <a:srgbClr val="00726F"/>
              </a:solidFill>
              <a:latin typeface="Source Sans Pro Bold"/>
            </a:endParaRPr>
          </a:p>
          <a:p>
            <a:endParaRPr lang="de-CH" sz="2667" dirty="0">
              <a:latin typeface="Source Sans Pro" panose="020B0503030403020204" pitchFamily="34" charset="0"/>
              <a:ea typeface="Source Sans Pro" panose="020B0503030403020204" pitchFamily="34" charset="0"/>
            </a:endParaRPr>
          </a:p>
          <a:p>
            <a:endParaRPr lang="de-CH" sz="2667" dirty="0">
              <a:latin typeface="Source Sans Pro" panose="020B0503030403020204" pitchFamily="34" charset="0"/>
              <a:ea typeface="Source Sans Pro" panose="020B0503030403020204" pitchFamily="34" charset="0"/>
            </a:endParaRPr>
          </a:p>
          <a:p>
            <a:endParaRPr lang="de-CH" sz="1333"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99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CH" dirty="0"/>
              <a:t>Liegt auf.</a:t>
            </a:r>
          </a:p>
          <a:p>
            <a:endParaRPr lang="de-CH" dirty="0"/>
          </a:p>
          <a:p>
            <a:endParaRPr lang="de-CH" dirty="0"/>
          </a:p>
        </p:txBody>
      </p:sp>
      <p:sp>
        <p:nvSpPr>
          <p:cNvPr id="3" name="Titel 2"/>
          <p:cNvSpPr>
            <a:spLocks noGrp="1"/>
          </p:cNvSpPr>
          <p:nvPr>
            <p:ph type="title"/>
          </p:nvPr>
        </p:nvSpPr>
        <p:spPr/>
        <p:txBody>
          <a:bodyPr/>
          <a:lstStyle/>
          <a:p>
            <a:r>
              <a:rPr lang="de-CH" dirty="0"/>
              <a:t>Fragebogen – in Papier</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21</a:t>
            </a:fld>
            <a:endParaRPr lang="de-CH" noProof="0"/>
          </a:p>
        </p:txBody>
      </p:sp>
      <p:pic>
        <p:nvPicPr>
          <p:cNvPr id="2" name="Grafik 1"/>
          <p:cNvPicPr>
            <a:picLocks noChangeAspect="1"/>
          </p:cNvPicPr>
          <p:nvPr/>
        </p:nvPicPr>
        <p:blipFill>
          <a:blip r:embed="rId2"/>
          <a:stretch>
            <a:fillRect/>
          </a:stretch>
        </p:blipFill>
        <p:spPr>
          <a:xfrm rot="216605">
            <a:off x="5242864" y="973917"/>
            <a:ext cx="3765194" cy="5348174"/>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169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CH" dirty="0"/>
              <a:t>Demo.</a:t>
            </a:r>
          </a:p>
          <a:p>
            <a:endParaRPr lang="de-CH" dirty="0"/>
          </a:p>
          <a:p>
            <a:endParaRPr lang="de-CH" dirty="0"/>
          </a:p>
        </p:txBody>
      </p:sp>
      <p:sp>
        <p:nvSpPr>
          <p:cNvPr id="3" name="Titel 2"/>
          <p:cNvSpPr>
            <a:spLocks noGrp="1"/>
          </p:cNvSpPr>
          <p:nvPr>
            <p:ph type="title"/>
          </p:nvPr>
        </p:nvSpPr>
        <p:spPr/>
        <p:txBody>
          <a:bodyPr/>
          <a:lstStyle/>
          <a:p>
            <a:r>
              <a:rPr lang="de-CH" dirty="0"/>
              <a:t>Fragebogen – online</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22</a:t>
            </a:fld>
            <a:endParaRPr lang="de-CH" noProof="0"/>
          </a:p>
        </p:txBody>
      </p:sp>
      <p:pic>
        <p:nvPicPr>
          <p:cNvPr id="5" name="Grafik 4"/>
          <p:cNvPicPr>
            <a:picLocks noChangeAspect="1"/>
          </p:cNvPicPr>
          <p:nvPr/>
        </p:nvPicPr>
        <p:blipFill>
          <a:blip r:embed="rId2"/>
          <a:stretch>
            <a:fillRect/>
          </a:stretch>
        </p:blipFill>
        <p:spPr>
          <a:xfrm>
            <a:off x="5076867" y="2057400"/>
            <a:ext cx="6262644" cy="3913744"/>
          </a:xfrm>
          <a:prstGeom prst="rect">
            <a:avLst/>
          </a:prstGeom>
        </p:spPr>
      </p:pic>
    </p:spTree>
    <p:extLst>
      <p:ext uri="{BB962C8B-B14F-4D97-AF65-F5344CB8AC3E}">
        <p14:creationId xmlns:p14="http://schemas.microsoft.com/office/powerpoint/2010/main" val="3204912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CH" dirty="0">
                <a:solidFill>
                  <a:schemeClr val="tx1">
                    <a:lumMod val="85000"/>
                    <a:lumOff val="15000"/>
                  </a:schemeClr>
                </a:solidFill>
                <a:cs typeface="Arial" panose="020B0604020202020204" pitchFamily="34" charset="0"/>
              </a:rPr>
              <a:t>Erhalten Sie Zugriff auf alle relevanten Unterlagen.</a:t>
            </a:r>
          </a:p>
          <a:p>
            <a:r>
              <a:rPr lang="de-CH" dirty="0">
                <a:solidFill>
                  <a:schemeClr val="tx1">
                    <a:lumMod val="85000"/>
                    <a:lumOff val="15000"/>
                  </a:schemeClr>
                </a:solidFill>
                <a:cs typeface="Arial" panose="020B0604020202020204" pitchFamily="34" charset="0"/>
              </a:rPr>
              <a:t>Erfassen</a:t>
            </a:r>
            <a:r>
              <a:rPr lang="de-CH" dirty="0">
                <a:solidFill>
                  <a:srgbClr val="FF0000"/>
                </a:solidFill>
                <a:cs typeface="Arial" panose="020B0604020202020204" pitchFamily="34" charset="0"/>
              </a:rPr>
              <a:t> </a:t>
            </a:r>
            <a:r>
              <a:rPr lang="de-CH" dirty="0">
                <a:solidFill>
                  <a:schemeClr val="tx1">
                    <a:lumMod val="85000"/>
                    <a:lumOff val="15000"/>
                  </a:schemeClr>
                </a:solidFill>
                <a:cs typeface="Arial" panose="020B0604020202020204" pitchFamily="34" charset="0"/>
              </a:rPr>
              <a:t>Sie Ihre Stellungnahme papierlos,</a:t>
            </a:r>
            <a:r>
              <a:rPr lang="de-CH" dirty="0"/>
              <a:t> einfach, orts- und zeit-unabhängig.</a:t>
            </a:r>
            <a:r>
              <a:rPr lang="de-CH" dirty="0">
                <a:solidFill>
                  <a:schemeClr val="tx1">
                    <a:lumMod val="85000"/>
                    <a:lumOff val="15000"/>
                  </a:schemeClr>
                </a:solidFill>
                <a:cs typeface="Arial" panose="020B0604020202020204" pitchFamily="34" charset="0"/>
              </a:rPr>
              <a:t> </a:t>
            </a:r>
          </a:p>
          <a:p>
            <a:r>
              <a:rPr lang="de-CH" dirty="0">
                <a:solidFill>
                  <a:schemeClr val="tx1">
                    <a:lumMod val="85000"/>
                    <a:lumOff val="15000"/>
                  </a:schemeClr>
                </a:solidFill>
                <a:cs typeface="Arial" panose="020B0604020202020204" pitchFamily="34" charset="0"/>
              </a:rPr>
              <a:t>Ermöglichen Sie uns eine effiziente Auswertung und Nachbearbeitung.</a:t>
            </a:r>
          </a:p>
          <a:p>
            <a:endParaRPr lang="de-CH" dirty="0"/>
          </a:p>
          <a:p>
            <a:endParaRPr lang="de-CH" dirty="0"/>
          </a:p>
        </p:txBody>
      </p:sp>
      <p:sp>
        <p:nvSpPr>
          <p:cNvPr id="3" name="Titel 2"/>
          <p:cNvSpPr>
            <a:spLocks noGrp="1"/>
          </p:cNvSpPr>
          <p:nvPr>
            <p:ph type="title"/>
          </p:nvPr>
        </p:nvSpPr>
        <p:spPr/>
        <p:txBody>
          <a:bodyPr/>
          <a:lstStyle/>
          <a:p>
            <a:r>
              <a:rPr lang="de-CH" dirty="0"/>
              <a:t>Vorteile der digitalen Mitwirkung</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23</a:t>
            </a:fld>
            <a:endParaRPr lang="de-CH" noProof="0"/>
          </a:p>
        </p:txBody>
      </p:sp>
      <p:pic>
        <p:nvPicPr>
          <p:cNvPr id="2" name="Grafik 1"/>
          <p:cNvPicPr>
            <a:picLocks noChangeAspect="1"/>
          </p:cNvPicPr>
          <p:nvPr/>
        </p:nvPicPr>
        <p:blipFill>
          <a:blip r:embed="rId2"/>
          <a:stretch>
            <a:fillRect/>
          </a:stretch>
        </p:blipFill>
        <p:spPr>
          <a:xfrm>
            <a:off x="5572971" y="2133797"/>
            <a:ext cx="5761219" cy="2847079"/>
          </a:xfrm>
          <a:prstGeom prst="rect">
            <a:avLst/>
          </a:prstGeom>
        </p:spPr>
      </p:pic>
    </p:spTree>
    <p:extLst>
      <p:ext uri="{BB962C8B-B14F-4D97-AF65-F5344CB8AC3E}">
        <p14:creationId xmlns:p14="http://schemas.microsoft.com/office/powerpoint/2010/main" val="2093073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CH" dirty="0">
                <a:solidFill>
                  <a:schemeClr val="tx1">
                    <a:lumMod val="85000"/>
                    <a:lumOff val="15000"/>
                  </a:schemeClr>
                </a:solidFill>
                <a:cs typeface="Arial" panose="020B0604020202020204" pitchFamily="34" charset="0"/>
              </a:rPr>
              <a:t>Die E-Mitwirkung ist schweizweit erfolgreich im Einsatz.</a:t>
            </a:r>
          </a:p>
          <a:p>
            <a:r>
              <a:rPr lang="de-CH" dirty="0">
                <a:solidFill>
                  <a:schemeClr val="tx1">
                    <a:lumMod val="85000"/>
                    <a:lumOff val="15000"/>
                  </a:schemeClr>
                </a:solidFill>
                <a:cs typeface="Arial" panose="020B0604020202020204" pitchFamily="34" charset="0"/>
              </a:rPr>
              <a:t>Ihre Daten werden nicht an Dritte weitergegeben und sind nur für uns einsehbar.</a:t>
            </a:r>
          </a:p>
          <a:p>
            <a:r>
              <a:rPr lang="de-CH" dirty="0">
                <a:solidFill>
                  <a:schemeClr val="tx1">
                    <a:lumMod val="85000"/>
                    <a:lumOff val="15000"/>
                  </a:schemeClr>
                </a:solidFill>
                <a:cs typeface="Arial" panose="020B0604020202020204" pitchFamily="34" charset="0"/>
              </a:rPr>
              <a:t>Die Daten werden in einem zertifizierten Rechenzentrum in der Schweiz gespeichert.</a:t>
            </a:r>
          </a:p>
          <a:p>
            <a:r>
              <a:rPr lang="de-CH" dirty="0">
                <a:solidFill>
                  <a:schemeClr val="tx1">
                    <a:lumMod val="85000"/>
                    <a:lumOff val="15000"/>
                  </a:schemeClr>
                </a:solidFill>
                <a:cs typeface="Arial" panose="020B0604020202020204" pitchFamily="34" charset="0"/>
              </a:rPr>
              <a:t>Den Link zu den gesamten Nutzungs- und Datenschutz-bestimmungen finden Sie auf der Plattform.</a:t>
            </a:r>
          </a:p>
          <a:p>
            <a:endParaRPr lang="de-CH" dirty="0"/>
          </a:p>
          <a:p>
            <a:endParaRPr lang="de-CH" dirty="0"/>
          </a:p>
        </p:txBody>
      </p:sp>
      <p:sp>
        <p:nvSpPr>
          <p:cNvPr id="3" name="Titel 2"/>
          <p:cNvSpPr>
            <a:spLocks noGrp="1"/>
          </p:cNvSpPr>
          <p:nvPr>
            <p:ph type="title"/>
          </p:nvPr>
        </p:nvSpPr>
        <p:spPr/>
        <p:txBody>
          <a:bodyPr/>
          <a:lstStyle/>
          <a:p>
            <a:r>
              <a:rPr lang="de-CH" dirty="0">
                <a:latin typeface="+mj-lt"/>
                <a:cs typeface="Arial" panose="020B0604020202020204" pitchFamily="34" charset="0"/>
              </a:rPr>
              <a:t>E-Mitwirkung ist eine sichere Lösung</a:t>
            </a:r>
            <a:endParaRPr lang="de-CH" dirty="0">
              <a:latin typeface="+mj-lt"/>
            </a:endParaRP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24</a:t>
            </a:fld>
            <a:endParaRPr lang="de-CH" noProof="0"/>
          </a:p>
        </p:txBody>
      </p:sp>
      <p:pic>
        <p:nvPicPr>
          <p:cNvPr id="5" name="Grafik 4"/>
          <p:cNvPicPr>
            <a:picLocks noChangeAspect="1"/>
          </p:cNvPicPr>
          <p:nvPr/>
        </p:nvPicPr>
        <p:blipFill>
          <a:blip r:embed="rId2"/>
          <a:stretch>
            <a:fillRect/>
          </a:stretch>
        </p:blipFill>
        <p:spPr>
          <a:xfrm>
            <a:off x="6901331" y="1989734"/>
            <a:ext cx="3298222" cy="3304318"/>
          </a:xfrm>
          <a:prstGeom prst="rect">
            <a:avLst/>
          </a:prstGeom>
        </p:spPr>
      </p:pic>
    </p:spTree>
    <p:extLst>
      <p:ext uri="{BB962C8B-B14F-4D97-AF65-F5344CB8AC3E}">
        <p14:creationId xmlns:p14="http://schemas.microsoft.com/office/powerpoint/2010/main" val="194202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DE" dirty="0">
                <a:cs typeface="Arial" panose="020B0604020202020204" pitchFamily="34" charset="0"/>
              </a:rPr>
              <a:t>Besuchen Sie die Plattform: </a:t>
            </a:r>
            <a:r>
              <a:rPr lang="de-DE" b="1" dirty="0">
                <a:cs typeface="Arial" panose="020B0604020202020204" pitchFamily="34" charset="0"/>
              </a:rPr>
              <a:t>mitwirken.langenthal.ch</a:t>
            </a:r>
          </a:p>
          <a:p>
            <a:r>
              <a:rPr lang="de-DE" dirty="0">
                <a:cs typeface="Arial" panose="020B0604020202020204" pitchFamily="34" charset="0"/>
              </a:rPr>
              <a:t>Wählen sie das Register "Über E-Mitwirkung" und schauen Sie sich den Erklärungsvideo an.</a:t>
            </a:r>
            <a:endParaRPr lang="de-DE" b="1" dirty="0">
              <a:cs typeface="Arial" panose="020B0604020202020204" pitchFamily="34" charset="0"/>
            </a:endParaRPr>
          </a:p>
          <a:p>
            <a:r>
              <a:rPr lang="de-DE" dirty="0">
                <a:cs typeface="Arial" panose="020B0604020202020204" pitchFamily="34" charset="0"/>
              </a:rPr>
              <a:t>Wählen Sie auf der Startseite das Projekt "Fachstelle Alter" aus. Wir haben Ihnen sechs Kacheln mit Informationen aufbereitet.</a:t>
            </a:r>
            <a:endParaRPr lang="de-CH" sz="1400" i="1" dirty="0"/>
          </a:p>
          <a:p>
            <a:endParaRPr lang="de-CH" dirty="0"/>
          </a:p>
          <a:p>
            <a:endParaRPr lang="de-CH" dirty="0"/>
          </a:p>
        </p:txBody>
      </p:sp>
      <p:sp>
        <p:nvSpPr>
          <p:cNvPr id="3" name="Titel 2"/>
          <p:cNvSpPr>
            <a:spLocks noGrp="1"/>
          </p:cNvSpPr>
          <p:nvPr>
            <p:ph type="title"/>
          </p:nvPr>
        </p:nvSpPr>
        <p:spPr/>
        <p:txBody>
          <a:bodyPr/>
          <a:lstStyle/>
          <a:p>
            <a:r>
              <a:rPr lang="de-CH" dirty="0"/>
              <a:t>Schritt 1: Informieren Sie sich</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25</a:t>
            </a:fld>
            <a:endParaRPr lang="de-CH" noProof="0"/>
          </a:p>
        </p:txBody>
      </p:sp>
      <p:pic>
        <p:nvPicPr>
          <p:cNvPr id="2" name="Grafik 1"/>
          <p:cNvPicPr>
            <a:picLocks noChangeAspect="1"/>
          </p:cNvPicPr>
          <p:nvPr/>
        </p:nvPicPr>
        <p:blipFill>
          <a:blip r:embed="rId2"/>
          <a:stretch>
            <a:fillRect/>
          </a:stretch>
        </p:blipFill>
        <p:spPr>
          <a:xfrm>
            <a:off x="5945668" y="1690688"/>
            <a:ext cx="5749026" cy="4322439"/>
          </a:xfrm>
          <a:prstGeom prst="rect">
            <a:avLst/>
          </a:prstGeom>
        </p:spPr>
      </p:pic>
    </p:spTree>
    <p:extLst>
      <p:ext uri="{BB962C8B-B14F-4D97-AF65-F5344CB8AC3E}">
        <p14:creationId xmlns:p14="http://schemas.microsoft.com/office/powerpoint/2010/main" val="221570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DE" dirty="0">
                <a:cs typeface="Arial" panose="020B0604020202020204" pitchFamily="34" charset="0"/>
              </a:rPr>
              <a:t>Registrieren Sie sich mit Ihrer E-Mail-Adresse und wählen Sie ein Passwort.</a:t>
            </a:r>
          </a:p>
          <a:p>
            <a:r>
              <a:rPr lang="de-DE" dirty="0">
                <a:cs typeface="Arial" panose="020B0604020202020204" pitchFamily="34" charset="0"/>
              </a:rPr>
              <a:t>Sie erhalten eine Bestätigungs-mail. Nun können Sie sich anmelden.</a:t>
            </a:r>
            <a:endParaRPr lang="de-CH" dirty="0">
              <a:cs typeface="Arial" panose="020B0604020202020204" pitchFamily="34" charset="0"/>
            </a:endParaRPr>
          </a:p>
          <a:p>
            <a:endParaRPr lang="de-CH" dirty="0"/>
          </a:p>
          <a:p>
            <a:endParaRPr lang="de-CH" dirty="0"/>
          </a:p>
        </p:txBody>
      </p:sp>
      <p:sp>
        <p:nvSpPr>
          <p:cNvPr id="3" name="Titel 2"/>
          <p:cNvSpPr>
            <a:spLocks noGrp="1"/>
          </p:cNvSpPr>
          <p:nvPr>
            <p:ph type="title"/>
          </p:nvPr>
        </p:nvSpPr>
        <p:spPr/>
        <p:txBody>
          <a:bodyPr/>
          <a:lstStyle/>
          <a:p>
            <a:r>
              <a:rPr lang="de-CH" dirty="0">
                <a:cs typeface="Arial" panose="020B0604020202020204" pitchFamily="34" charset="0"/>
              </a:rPr>
              <a:t>Schritt 2: Registrieren Sie sich</a:t>
            </a:r>
            <a:endParaRPr lang="de-CH" dirty="0"/>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26</a:t>
            </a:fld>
            <a:endParaRPr lang="de-CH" noProof="0"/>
          </a:p>
        </p:txBody>
      </p:sp>
      <p:pic>
        <p:nvPicPr>
          <p:cNvPr id="5" name="Grafik 4"/>
          <p:cNvPicPr>
            <a:picLocks noChangeAspect="1"/>
          </p:cNvPicPr>
          <p:nvPr/>
        </p:nvPicPr>
        <p:blipFill>
          <a:blip r:embed="rId2"/>
          <a:stretch>
            <a:fillRect/>
          </a:stretch>
        </p:blipFill>
        <p:spPr>
          <a:xfrm>
            <a:off x="5858155" y="1690688"/>
            <a:ext cx="5913633" cy="4322439"/>
          </a:xfrm>
          <a:prstGeom prst="rect">
            <a:avLst/>
          </a:prstGeom>
        </p:spPr>
      </p:pic>
    </p:spTree>
    <p:extLst>
      <p:ext uri="{BB962C8B-B14F-4D97-AF65-F5344CB8AC3E}">
        <p14:creationId xmlns:p14="http://schemas.microsoft.com/office/powerpoint/2010/main" val="220940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121998" cy="4323980"/>
          </a:xfrm>
        </p:spPr>
        <p:txBody>
          <a:bodyPr/>
          <a:lstStyle/>
          <a:p>
            <a:r>
              <a:rPr lang="de-DE" dirty="0">
                <a:cs typeface="Arial" panose="020B0604020202020204" pitchFamily="34" charset="0"/>
              </a:rPr>
              <a:t>Wir haben einen 1st Level-Support mit der Firma </a:t>
            </a:r>
            <a:r>
              <a:rPr lang="de-DE" dirty="0" err="1">
                <a:cs typeface="Arial" panose="020B0604020202020204" pitchFamily="34" charset="0"/>
              </a:rPr>
              <a:t>Konova</a:t>
            </a:r>
            <a:r>
              <a:rPr lang="de-DE" dirty="0">
                <a:cs typeface="Arial" panose="020B0604020202020204" pitchFamily="34" charset="0"/>
              </a:rPr>
              <a:t> vereinbart.</a:t>
            </a:r>
          </a:p>
          <a:p>
            <a:r>
              <a:rPr lang="de-DE" dirty="0">
                <a:cs typeface="Arial" panose="020B0604020202020204" pitchFamily="34" charset="0"/>
              </a:rPr>
              <a:t>Wählen Sie das Register "Hilfe" an.</a:t>
            </a:r>
          </a:p>
          <a:p>
            <a:r>
              <a:rPr lang="de-DE" dirty="0">
                <a:cs typeface="Arial" panose="020B0604020202020204" pitchFamily="34" charset="0"/>
              </a:rPr>
              <a:t>Füllen Sie das Kontaktformular aus und senden Sie es digital ab.</a:t>
            </a:r>
          </a:p>
          <a:p>
            <a:r>
              <a:rPr lang="de-DE" dirty="0">
                <a:cs typeface="Arial" panose="020B0604020202020204" pitchFamily="34" charset="0"/>
              </a:rPr>
              <a:t>Sie erhalten Hilfestellung per Mail.</a:t>
            </a:r>
            <a:endParaRPr lang="de-CH" dirty="0"/>
          </a:p>
          <a:p>
            <a:endParaRPr lang="de-CH" dirty="0"/>
          </a:p>
          <a:p>
            <a:endParaRPr lang="de-CH" dirty="0"/>
          </a:p>
        </p:txBody>
      </p:sp>
      <p:sp>
        <p:nvSpPr>
          <p:cNvPr id="3" name="Titel 2"/>
          <p:cNvSpPr>
            <a:spLocks noGrp="1"/>
          </p:cNvSpPr>
          <p:nvPr>
            <p:ph type="title"/>
          </p:nvPr>
        </p:nvSpPr>
        <p:spPr/>
        <p:txBody>
          <a:bodyPr/>
          <a:lstStyle/>
          <a:p>
            <a:r>
              <a:rPr lang="de-CH" dirty="0"/>
              <a:t>Hilfe: Nutzen Sie den technischen Support</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27</a:t>
            </a:fld>
            <a:endParaRPr lang="de-CH" noProof="0"/>
          </a:p>
        </p:txBody>
      </p:sp>
      <p:pic>
        <p:nvPicPr>
          <p:cNvPr id="2" name="Grafik 1"/>
          <p:cNvPicPr>
            <a:picLocks noChangeAspect="1"/>
          </p:cNvPicPr>
          <p:nvPr/>
        </p:nvPicPr>
        <p:blipFill>
          <a:blip r:embed="rId2"/>
          <a:stretch>
            <a:fillRect/>
          </a:stretch>
        </p:blipFill>
        <p:spPr>
          <a:xfrm>
            <a:off x="5858155" y="1690688"/>
            <a:ext cx="5761219" cy="3603048"/>
          </a:xfrm>
          <a:prstGeom prst="rect">
            <a:avLst/>
          </a:prstGeom>
        </p:spPr>
      </p:pic>
    </p:spTree>
    <p:extLst>
      <p:ext uri="{BB962C8B-B14F-4D97-AF65-F5344CB8AC3E}">
        <p14:creationId xmlns:p14="http://schemas.microsoft.com/office/powerpoint/2010/main" val="28271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9836924" cy="4323980"/>
          </a:xfrm>
        </p:spPr>
        <p:txBody>
          <a:bodyPr/>
          <a:lstStyle/>
          <a:p>
            <a:pPr>
              <a:tabLst>
                <a:tab pos="4306888" algn="l"/>
              </a:tabLst>
            </a:pPr>
            <a:r>
              <a:rPr lang="de-CH" dirty="0"/>
              <a:t>Fragebogen – in Papier	anonym</a:t>
            </a:r>
          </a:p>
          <a:p>
            <a:pPr>
              <a:tabLst>
                <a:tab pos="4306888" algn="l"/>
              </a:tabLst>
            </a:pPr>
            <a:endParaRPr lang="de-CH" dirty="0"/>
          </a:p>
          <a:p>
            <a:pPr>
              <a:tabLst>
                <a:tab pos="4306888" algn="l"/>
              </a:tabLst>
            </a:pPr>
            <a:r>
              <a:rPr lang="de-CH" dirty="0"/>
              <a:t>Fragebogen – online	unter Angabe der E-Mail-Adresse</a:t>
            </a:r>
          </a:p>
          <a:p>
            <a:pPr>
              <a:tabLst>
                <a:tab pos="4306888" algn="l"/>
              </a:tabLst>
            </a:pPr>
            <a:r>
              <a:rPr lang="de-CH" dirty="0"/>
              <a:t>	- keine aktive Zuordnung Name – Inhalt</a:t>
            </a:r>
          </a:p>
          <a:p>
            <a:pPr>
              <a:tabLst>
                <a:tab pos="4306888" algn="l"/>
              </a:tabLst>
            </a:pPr>
            <a:r>
              <a:rPr lang="de-CH" dirty="0"/>
              <a:t>	- nach Auswertung: Löschung der Einzelantworten</a:t>
            </a:r>
          </a:p>
          <a:p>
            <a:endParaRPr lang="de-CH" dirty="0"/>
          </a:p>
          <a:p>
            <a:endParaRPr lang="de-CH" dirty="0"/>
          </a:p>
        </p:txBody>
      </p:sp>
      <p:sp>
        <p:nvSpPr>
          <p:cNvPr id="3" name="Titel 2"/>
          <p:cNvSpPr>
            <a:spLocks noGrp="1"/>
          </p:cNvSpPr>
          <p:nvPr>
            <p:ph type="title"/>
          </p:nvPr>
        </p:nvSpPr>
        <p:spPr/>
        <p:txBody>
          <a:bodyPr/>
          <a:lstStyle/>
          <a:p>
            <a:r>
              <a:rPr lang="de-CH" dirty="0"/>
              <a:t>Fragebogen – Anonymität</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28</a:t>
            </a:fld>
            <a:endParaRPr lang="de-CH" noProof="0" dirty="0"/>
          </a:p>
        </p:txBody>
      </p:sp>
    </p:spTree>
    <p:extLst>
      <p:ext uri="{BB962C8B-B14F-4D97-AF65-F5344CB8AC3E}">
        <p14:creationId xmlns:p14="http://schemas.microsoft.com/office/powerpoint/2010/main" val="405076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1A4A18DC-66A0-CC40-8680-AFDE8D9F8B2B}" type="slidenum">
              <a:rPr lang="de-CH" noProof="0" smtClean="0"/>
              <a:pPr/>
              <a:t>29</a:t>
            </a:fld>
            <a:endParaRPr lang="de-CH" noProof="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spTree>
    <p:extLst>
      <p:ext uri="{BB962C8B-B14F-4D97-AF65-F5344CB8AC3E}">
        <p14:creationId xmlns:p14="http://schemas.microsoft.com/office/powerpoint/2010/main" val="387541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sz="2000" dirty="0"/>
              <a:t>Einführung</a:t>
            </a:r>
          </a:p>
          <a:p>
            <a:r>
              <a:rPr lang="de-CH" sz="2000" dirty="0"/>
              <a:t>Mitwirkung und Befragung</a:t>
            </a:r>
          </a:p>
          <a:p>
            <a:r>
              <a:rPr lang="de-CH" sz="2000" dirty="0"/>
              <a:t>Weiteres Vorgehen</a:t>
            </a:r>
          </a:p>
          <a:p>
            <a:r>
              <a:rPr lang="de-CH" sz="2000" dirty="0"/>
              <a:t>Austausch mit kleinem Apéro</a:t>
            </a:r>
          </a:p>
          <a:p>
            <a:endParaRPr lang="de-CH" dirty="0"/>
          </a:p>
        </p:txBody>
      </p:sp>
      <p:sp>
        <p:nvSpPr>
          <p:cNvPr id="3" name="Titel 2"/>
          <p:cNvSpPr>
            <a:spLocks noGrp="1"/>
          </p:cNvSpPr>
          <p:nvPr>
            <p:ph type="title"/>
          </p:nvPr>
        </p:nvSpPr>
        <p:spPr/>
        <p:txBody>
          <a:bodyPr/>
          <a:lstStyle/>
          <a:p>
            <a:r>
              <a:rPr lang="de-CH" dirty="0"/>
              <a:t>Programm</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3</a:t>
            </a:fld>
            <a:endParaRPr lang="de-CH" noProof="0"/>
          </a:p>
        </p:txBody>
      </p:sp>
    </p:spTree>
    <p:extLst>
      <p:ext uri="{BB962C8B-B14F-4D97-AF65-F5344CB8AC3E}">
        <p14:creationId xmlns:p14="http://schemas.microsoft.com/office/powerpoint/2010/main" val="1945288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Weiteres Vorgehen</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30</a:t>
            </a:fld>
            <a:endParaRPr lang="de-CH" noProof="0"/>
          </a:p>
        </p:txBody>
      </p:sp>
      <p:pic>
        <p:nvPicPr>
          <p:cNvPr id="5" name="Grafik 4"/>
          <p:cNvPicPr>
            <a:picLocks noChangeAspect="1"/>
          </p:cNvPicPr>
          <p:nvPr/>
        </p:nvPicPr>
        <p:blipFill>
          <a:blip r:embed="rId2"/>
          <a:stretch>
            <a:fillRect/>
          </a:stretch>
        </p:blipFill>
        <p:spPr>
          <a:xfrm>
            <a:off x="2811430" y="1712851"/>
            <a:ext cx="6093449" cy="4774280"/>
          </a:xfrm>
          <a:prstGeom prst="rect">
            <a:avLst/>
          </a:prstGeom>
        </p:spPr>
      </p:pic>
    </p:spTree>
    <p:extLst>
      <p:ext uri="{BB962C8B-B14F-4D97-AF65-F5344CB8AC3E}">
        <p14:creationId xmlns:p14="http://schemas.microsoft.com/office/powerpoint/2010/main" val="3691364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9836924" cy="4323980"/>
          </a:xfrm>
        </p:spPr>
        <p:txBody>
          <a:bodyPr/>
          <a:lstStyle/>
          <a:p>
            <a:endParaRPr lang="de-CH" dirty="0"/>
          </a:p>
          <a:p>
            <a:endParaRPr lang="de-CH" dirty="0"/>
          </a:p>
        </p:txBody>
      </p:sp>
      <p:sp>
        <p:nvSpPr>
          <p:cNvPr id="3" name="Titel 2"/>
          <p:cNvSpPr>
            <a:spLocks noGrp="1"/>
          </p:cNvSpPr>
          <p:nvPr>
            <p:ph type="title"/>
          </p:nvPr>
        </p:nvSpPr>
        <p:spPr/>
        <p:txBody>
          <a:bodyPr/>
          <a:lstStyle/>
          <a:p>
            <a:r>
              <a:rPr lang="de-CH" dirty="0"/>
              <a:t>Nächste Schritte</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31</a:t>
            </a:fld>
            <a:endParaRPr lang="de-CH" noProof="0"/>
          </a:p>
        </p:txBody>
      </p:sp>
      <p:graphicFrame>
        <p:nvGraphicFramePr>
          <p:cNvPr id="8" name="Diagramm 7"/>
          <p:cNvGraphicFramePr/>
          <p:nvPr>
            <p:extLst>
              <p:ext uri="{D42A27DB-BD31-4B8C-83A1-F6EECF244321}">
                <p14:modId xmlns:p14="http://schemas.microsoft.com/office/powerpoint/2010/main" val="352241592"/>
              </p:ext>
            </p:extLst>
          </p:nvPr>
        </p:nvGraphicFramePr>
        <p:xfrm>
          <a:off x="1450973" y="1690688"/>
          <a:ext cx="6685692"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177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9836924" cy="4323980"/>
          </a:xfrm>
        </p:spPr>
        <p:txBody>
          <a:bodyPr/>
          <a:lstStyle/>
          <a:p>
            <a:endParaRPr lang="de-CH" dirty="0"/>
          </a:p>
          <a:p>
            <a:endParaRPr lang="de-CH" dirty="0"/>
          </a:p>
        </p:txBody>
      </p:sp>
      <p:sp>
        <p:nvSpPr>
          <p:cNvPr id="3" name="Titel 2"/>
          <p:cNvSpPr>
            <a:spLocks noGrp="1"/>
          </p:cNvSpPr>
          <p:nvPr>
            <p:ph type="title"/>
          </p:nvPr>
        </p:nvSpPr>
        <p:spPr/>
        <p:txBody>
          <a:bodyPr/>
          <a:lstStyle/>
          <a:p>
            <a:r>
              <a:rPr lang="de-CH" dirty="0"/>
              <a:t>Nächste Schritte</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32</a:t>
            </a:fld>
            <a:endParaRPr lang="de-CH" noProof="0"/>
          </a:p>
        </p:txBody>
      </p:sp>
      <p:graphicFrame>
        <p:nvGraphicFramePr>
          <p:cNvPr id="8" name="Diagramm 7"/>
          <p:cNvGraphicFramePr/>
          <p:nvPr>
            <p:extLst>
              <p:ext uri="{D42A27DB-BD31-4B8C-83A1-F6EECF244321}">
                <p14:modId xmlns:p14="http://schemas.microsoft.com/office/powerpoint/2010/main" val="3258944092"/>
              </p:ext>
            </p:extLst>
          </p:nvPr>
        </p:nvGraphicFramePr>
        <p:xfrm>
          <a:off x="1450973" y="1690688"/>
          <a:ext cx="6685692"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eckige Legende 4"/>
          <p:cNvSpPr/>
          <p:nvPr/>
        </p:nvSpPr>
        <p:spPr>
          <a:xfrm>
            <a:off x="7673546" y="1031789"/>
            <a:ext cx="4207476" cy="2335427"/>
          </a:xfrm>
          <a:prstGeom prst="wedgeRectCallout">
            <a:avLst>
              <a:gd name="adj1" fmla="val -68558"/>
              <a:gd name="adj2" fmla="val 2321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Grafi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859" y="1176427"/>
            <a:ext cx="3761625" cy="2110642"/>
          </a:xfrm>
          <a:prstGeom prst="rect">
            <a:avLst/>
          </a:prstGeom>
        </p:spPr>
      </p:pic>
    </p:spTree>
    <p:extLst>
      <p:ext uri="{BB962C8B-B14F-4D97-AF65-F5344CB8AC3E}">
        <p14:creationId xmlns:p14="http://schemas.microsoft.com/office/powerpoint/2010/main" val="3954231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1A4A18DC-66A0-CC40-8680-AFDE8D9F8B2B}" type="slidenum">
              <a:rPr lang="de-CH" noProof="0" smtClean="0"/>
              <a:pPr/>
              <a:t>33</a:t>
            </a:fld>
            <a:endParaRPr lang="de-CH" noProof="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spTree>
    <p:extLst>
      <p:ext uri="{BB962C8B-B14F-4D97-AF65-F5344CB8AC3E}">
        <p14:creationId xmlns:p14="http://schemas.microsoft.com/office/powerpoint/2010/main" val="2906628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Austausch</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34</a:t>
            </a:fld>
            <a:endParaRPr lang="de-CH" noProof="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062" y="1333365"/>
            <a:ext cx="5843975" cy="4895398"/>
          </a:xfrm>
          <a:prstGeom prst="rect">
            <a:avLst/>
          </a:prstGeom>
        </p:spPr>
      </p:pic>
    </p:spTree>
    <p:extLst>
      <p:ext uri="{BB962C8B-B14F-4D97-AF65-F5344CB8AC3E}">
        <p14:creationId xmlns:p14="http://schemas.microsoft.com/office/powerpoint/2010/main" val="1787259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64CC3-3F50-5305-AADD-D08E4638371E}"/>
              </a:ext>
            </a:extLst>
          </p:cNvPr>
          <p:cNvSpPr>
            <a:spLocks noGrp="1"/>
          </p:cNvSpPr>
          <p:nvPr>
            <p:ph type="ctrTitle"/>
          </p:nvPr>
        </p:nvSpPr>
        <p:spPr/>
        <p:txBody>
          <a:bodyPr/>
          <a:lstStyle/>
          <a:p>
            <a:r>
              <a:rPr lang="de-CH" dirty="0"/>
              <a:t>Herzlichen Dank</a:t>
            </a:r>
          </a:p>
        </p:txBody>
      </p:sp>
    </p:spTree>
    <p:extLst>
      <p:ext uri="{BB962C8B-B14F-4D97-AF65-F5344CB8AC3E}">
        <p14:creationId xmlns:p14="http://schemas.microsoft.com/office/powerpoint/2010/main" val="16625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Einführung</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4</a:t>
            </a:fld>
            <a:endParaRPr lang="de-CH" noProof="0"/>
          </a:p>
        </p:txBody>
      </p:sp>
      <p:pic>
        <p:nvPicPr>
          <p:cNvPr id="5" name="Grafik 4"/>
          <p:cNvPicPr>
            <a:picLocks noChangeAspect="1"/>
          </p:cNvPicPr>
          <p:nvPr/>
        </p:nvPicPr>
        <p:blipFill>
          <a:blip r:embed="rId2"/>
          <a:stretch>
            <a:fillRect/>
          </a:stretch>
        </p:blipFill>
        <p:spPr>
          <a:xfrm>
            <a:off x="2862291" y="1695651"/>
            <a:ext cx="5991727" cy="4429014"/>
          </a:xfrm>
          <a:prstGeom prst="rect">
            <a:avLst/>
          </a:prstGeom>
        </p:spPr>
      </p:pic>
    </p:spTree>
    <p:extLst>
      <p:ext uri="{BB962C8B-B14F-4D97-AF65-F5344CB8AC3E}">
        <p14:creationId xmlns:p14="http://schemas.microsoft.com/office/powerpoint/2010/main" val="360866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sz="2000" dirty="0"/>
              <a:t>"Die Stadt ist generationenfreundlich. Die Bevölkerung unterstützt sich im Sinne einer sorgenden Gemeinschaft solidarisch."</a:t>
            </a:r>
          </a:p>
          <a:p>
            <a:endParaRPr lang="de-CH" dirty="0"/>
          </a:p>
          <a:p>
            <a:r>
              <a:rPr lang="de-CH" sz="2000" dirty="0"/>
              <a:t>Strategischer Leitsatz (2021 – 2024)</a:t>
            </a:r>
          </a:p>
        </p:txBody>
      </p:sp>
      <p:sp>
        <p:nvSpPr>
          <p:cNvPr id="3" name="Titel 2"/>
          <p:cNvSpPr>
            <a:spLocks noGrp="1"/>
          </p:cNvSpPr>
          <p:nvPr>
            <p:ph type="title"/>
          </p:nvPr>
        </p:nvSpPr>
        <p:spPr/>
        <p:txBody>
          <a:bodyPr/>
          <a:lstStyle/>
          <a:p>
            <a:r>
              <a:rPr lang="de-CH" dirty="0"/>
              <a:t>Vision</a:t>
            </a:r>
            <a:br>
              <a:rPr lang="de-CH" dirty="0"/>
            </a:br>
            <a:endParaRPr lang="de-CH" dirty="0"/>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5</a:t>
            </a:fld>
            <a:endParaRPr lang="de-CH" noProof="0"/>
          </a:p>
        </p:txBody>
      </p:sp>
    </p:spTree>
    <p:extLst>
      <p:ext uri="{BB962C8B-B14F-4D97-AF65-F5344CB8AC3E}">
        <p14:creationId xmlns:p14="http://schemas.microsoft.com/office/powerpoint/2010/main" val="334218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Altersfreundliche Gemeinde</a:t>
            </a:r>
            <a:br>
              <a:rPr lang="de-CH" dirty="0"/>
            </a:br>
            <a:endParaRPr lang="de-CH" dirty="0"/>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6</a:t>
            </a:fld>
            <a:endParaRPr lang="de-CH" noProof="0"/>
          </a:p>
        </p:txBody>
      </p:sp>
      <p:pic>
        <p:nvPicPr>
          <p:cNvPr id="5" name="Grafik 4"/>
          <p:cNvPicPr/>
          <p:nvPr/>
        </p:nvPicPr>
        <p:blipFill>
          <a:blip r:embed="rId2"/>
          <a:stretch>
            <a:fillRect/>
          </a:stretch>
        </p:blipFill>
        <p:spPr>
          <a:xfrm>
            <a:off x="1282806" y="1864330"/>
            <a:ext cx="9597317" cy="4431437"/>
          </a:xfrm>
          <a:prstGeom prst="rect">
            <a:avLst/>
          </a:prstGeom>
          <a:ln cap="rnd">
            <a:noFill/>
          </a:ln>
        </p:spPr>
      </p:pic>
    </p:spTree>
    <p:extLst>
      <p:ext uri="{BB962C8B-B14F-4D97-AF65-F5344CB8AC3E}">
        <p14:creationId xmlns:p14="http://schemas.microsoft.com/office/powerpoint/2010/main" val="97598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Ausgangslage I</a:t>
            </a:r>
            <a:br>
              <a:rPr lang="de-CH" dirty="0"/>
            </a:br>
            <a:endParaRPr lang="de-CH" dirty="0"/>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7</a:t>
            </a:fld>
            <a:endParaRPr lang="de-CH" noProof="0"/>
          </a:p>
        </p:txBody>
      </p:sp>
      <p:graphicFrame>
        <p:nvGraphicFramePr>
          <p:cNvPr id="12" name="Diagramm 11"/>
          <p:cNvGraphicFramePr>
            <a:graphicFrameLocks/>
          </p:cNvGraphicFramePr>
          <p:nvPr>
            <p:extLst>
              <p:ext uri="{D42A27DB-BD31-4B8C-83A1-F6EECF244321}">
                <p14:modId xmlns:p14="http://schemas.microsoft.com/office/powerpoint/2010/main" val="2813106594"/>
              </p:ext>
            </p:extLst>
          </p:nvPr>
        </p:nvGraphicFramePr>
        <p:xfrm>
          <a:off x="1450975" y="1850142"/>
          <a:ext cx="7449546" cy="4366696"/>
        </p:xfrm>
        <a:graphic>
          <a:graphicData uri="http://schemas.openxmlformats.org/drawingml/2006/chart">
            <c:chart xmlns:c="http://schemas.openxmlformats.org/drawingml/2006/chart" xmlns:r="http://schemas.openxmlformats.org/officeDocument/2006/relationships" r:id="rId2"/>
          </a:graphicData>
        </a:graphic>
      </p:graphicFrame>
      <p:sp>
        <p:nvSpPr>
          <p:cNvPr id="15" name="Abgerundetes Rechteck 14"/>
          <p:cNvSpPr/>
          <p:nvPr/>
        </p:nvSpPr>
        <p:spPr>
          <a:xfrm>
            <a:off x="7469573" y="3965518"/>
            <a:ext cx="1268627" cy="1991608"/>
          </a:xfrm>
          <a:prstGeom prst="round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6" name="Pfeil nach links 15"/>
          <p:cNvSpPr/>
          <p:nvPr/>
        </p:nvSpPr>
        <p:spPr>
          <a:xfrm>
            <a:off x="8900521" y="5121298"/>
            <a:ext cx="2092524" cy="900055"/>
          </a:xfrm>
          <a:prstGeom prst="leftArrow">
            <a:avLst>
              <a:gd name="adj1" fmla="val 75806"/>
              <a:gd name="adj2" fmla="val 6935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500" dirty="0">
                <a:latin typeface="MetaLF" panose="020B0502030101020104" pitchFamily="34" charset="0"/>
              </a:rPr>
              <a:t>Fachkräfte-mangel</a:t>
            </a:r>
          </a:p>
        </p:txBody>
      </p:sp>
      <p:sp>
        <p:nvSpPr>
          <p:cNvPr id="17" name="Pfeil nach links 16"/>
          <p:cNvSpPr/>
          <p:nvPr/>
        </p:nvSpPr>
        <p:spPr>
          <a:xfrm>
            <a:off x="8900521" y="3644083"/>
            <a:ext cx="2092524" cy="1252564"/>
          </a:xfrm>
          <a:prstGeom prst="leftArrow">
            <a:avLst>
              <a:gd name="adj1" fmla="val 81307"/>
              <a:gd name="adj2" fmla="val 49136"/>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500" dirty="0">
                <a:latin typeface="MetaLF" panose="020B0502030101020104" pitchFamily="34" charset="0"/>
              </a:rPr>
              <a:t>Abnahme informelle </a:t>
            </a:r>
            <a:br>
              <a:rPr lang="de-CH" sz="1500" dirty="0">
                <a:latin typeface="MetaLF" panose="020B0502030101020104" pitchFamily="34" charset="0"/>
              </a:rPr>
            </a:br>
            <a:r>
              <a:rPr lang="de-CH" sz="1500" dirty="0">
                <a:latin typeface="MetaLF" panose="020B0502030101020104" pitchFamily="34" charset="0"/>
              </a:rPr>
              <a:t>Hilfe durch Angehörige</a:t>
            </a:r>
          </a:p>
        </p:txBody>
      </p:sp>
    </p:spTree>
    <p:extLst>
      <p:ext uri="{BB962C8B-B14F-4D97-AF65-F5344CB8AC3E}">
        <p14:creationId xmlns:p14="http://schemas.microsoft.com/office/powerpoint/2010/main" val="236336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Ausgangslage II</a:t>
            </a:r>
            <a:br>
              <a:rPr lang="de-CH" dirty="0"/>
            </a:br>
            <a:endParaRPr lang="de-CH" dirty="0"/>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8</a:t>
            </a:fld>
            <a:endParaRPr lang="de-CH" noProof="0"/>
          </a:p>
        </p:txBody>
      </p:sp>
      <p:pic>
        <p:nvPicPr>
          <p:cNvPr id="10" name="Inhaltsplatzhalt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424" y="1834170"/>
            <a:ext cx="2129237" cy="1926234"/>
          </a:xfrm>
        </p:spPr>
      </p:pic>
      <p:sp>
        <p:nvSpPr>
          <p:cNvPr id="11" name="Textfeld 10"/>
          <p:cNvSpPr txBox="1"/>
          <p:nvPr/>
        </p:nvSpPr>
        <p:spPr>
          <a:xfrm>
            <a:off x="1325609" y="3912627"/>
            <a:ext cx="3560208" cy="2031325"/>
          </a:xfrm>
          <a:prstGeom prst="rect">
            <a:avLst/>
          </a:prstGeom>
          <a:noFill/>
        </p:spPr>
        <p:txBody>
          <a:bodyPr wrap="square" rtlCol="0">
            <a:spAutoFit/>
          </a:bodyPr>
          <a:lstStyle/>
          <a:p>
            <a:r>
              <a:rPr lang="de-CH" dirty="0"/>
              <a:t>Altersleitbild</a:t>
            </a:r>
          </a:p>
          <a:p>
            <a:r>
              <a:rPr lang="de-CH" dirty="0">
                <a:solidFill>
                  <a:schemeClr val="bg1">
                    <a:lumMod val="50000"/>
                  </a:schemeClr>
                </a:solidFill>
                <a:sym typeface="Wingdings 2" panose="05020102010507070707" pitchFamily="18" charset="2"/>
              </a:rPr>
              <a:t></a:t>
            </a:r>
          </a:p>
          <a:p>
            <a:r>
              <a:rPr lang="de-CH" dirty="0">
                <a:sym typeface="Wingdings 2" panose="05020102010507070707" pitchFamily="18" charset="2"/>
              </a:rPr>
              <a:t>Altersplanung Oberaargau</a:t>
            </a:r>
          </a:p>
          <a:p>
            <a:r>
              <a:rPr lang="de-CH" dirty="0">
                <a:solidFill>
                  <a:schemeClr val="bg1">
                    <a:lumMod val="50000"/>
                  </a:schemeClr>
                </a:solidFill>
                <a:sym typeface="Wingdings 2" panose="05020102010507070707" pitchFamily="18" charset="2"/>
              </a:rPr>
              <a:t></a:t>
            </a:r>
          </a:p>
          <a:p>
            <a:r>
              <a:rPr lang="de-CH" dirty="0">
                <a:sym typeface="Wingdings 2" panose="05020102010507070707" pitchFamily="18" charset="2"/>
              </a:rPr>
              <a:t>Wohnen im Alter</a:t>
            </a:r>
          </a:p>
          <a:p>
            <a:r>
              <a:rPr lang="de-CH" dirty="0">
                <a:solidFill>
                  <a:schemeClr val="bg1">
                    <a:lumMod val="50000"/>
                  </a:schemeClr>
                </a:solidFill>
                <a:sym typeface="Wingdings 2" panose="05020102010507070707" pitchFamily="18" charset="2"/>
              </a:rPr>
              <a:t></a:t>
            </a:r>
          </a:p>
          <a:p>
            <a:r>
              <a:rPr lang="de-CH" dirty="0">
                <a:sym typeface="Wingdings 2" panose="05020102010507070707" pitchFamily="18" charset="2"/>
              </a:rPr>
              <a:t>Demografische Entwicklung</a:t>
            </a:r>
            <a:endParaRPr lang="de-CH" dirty="0"/>
          </a:p>
        </p:txBody>
      </p:sp>
      <p:pic>
        <p:nvPicPr>
          <p:cNvPr id="13" name="Inhaltsplatzhalt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8263" y="1985710"/>
            <a:ext cx="2677465" cy="1819636"/>
          </a:xfrm>
        </p:spPr>
      </p:pic>
      <p:sp>
        <p:nvSpPr>
          <p:cNvPr id="14" name="Textfeld 13"/>
          <p:cNvSpPr txBox="1"/>
          <p:nvPr/>
        </p:nvSpPr>
        <p:spPr>
          <a:xfrm>
            <a:off x="6255520" y="3912627"/>
            <a:ext cx="3560208" cy="2585323"/>
          </a:xfrm>
          <a:prstGeom prst="rect">
            <a:avLst/>
          </a:prstGeom>
          <a:noFill/>
        </p:spPr>
        <p:txBody>
          <a:bodyPr wrap="square" rtlCol="0">
            <a:spAutoFit/>
          </a:bodyPr>
          <a:lstStyle/>
          <a:p>
            <a:pPr algn="r"/>
            <a:r>
              <a:rPr lang="de-CH" dirty="0"/>
              <a:t>Grosses Angebot in Langenthal:</a:t>
            </a:r>
          </a:p>
          <a:p>
            <a:pPr algn="r"/>
            <a:endParaRPr lang="de-CH" dirty="0"/>
          </a:p>
          <a:p>
            <a:pPr algn="r"/>
            <a:r>
              <a:rPr lang="de-CH" dirty="0"/>
              <a:t>unterstützende Angebote</a:t>
            </a:r>
          </a:p>
          <a:p>
            <a:pPr algn="r"/>
            <a:r>
              <a:rPr lang="de-CH" dirty="0">
                <a:solidFill>
                  <a:schemeClr val="bg1">
                    <a:lumMod val="50000"/>
                  </a:schemeClr>
                </a:solidFill>
                <a:sym typeface="Wingdings 2" panose="05020102010507070707" pitchFamily="18" charset="2"/>
              </a:rPr>
              <a:t></a:t>
            </a:r>
          </a:p>
          <a:p>
            <a:pPr algn="r"/>
            <a:r>
              <a:rPr lang="de-CH" dirty="0"/>
              <a:t>ambulante Versorgung</a:t>
            </a:r>
          </a:p>
          <a:p>
            <a:pPr algn="r"/>
            <a:r>
              <a:rPr lang="de-CH" dirty="0">
                <a:solidFill>
                  <a:schemeClr val="bg1">
                    <a:lumMod val="50000"/>
                  </a:schemeClr>
                </a:solidFill>
                <a:sym typeface="Wingdings 2" panose="05020102010507070707" pitchFamily="18" charset="2"/>
              </a:rPr>
              <a:t></a:t>
            </a:r>
          </a:p>
          <a:p>
            <a:pPr algn="r"/>
            <a:r>
              <a:rPr lang="de-CH" dirty="0"/>
              <a:t>stationäre Versorgung</a:t>
            </a:r>
          </a:p>
          <a:p>
            <a:pPr algn="r"/>
            <a:endParaRPr lang="de-CH" dirty="0"/>
          </a:p>
          <a:p>
            <a:pPr algn="r"/>
            <a:r>
              <a:rPr lang="de-CH" dirty="0">
                <a:sym typeface="Wingdings" panose="05000000000000000000" pitchFamily="2" charset="2"/>
              </a:rPr>
              <a:t> mit Lücken</a:t>
            </a:r>
            <a:endParaRPr lang="de-CH" dirty="0"/>
          </a:p>
        </p:txBody>
      </p:sp>
    </p:spTree>
    <p:extLst>
      <p:ext uri="{BB962C8B-B14F-4D97-AF65-F5344CB8AC3E}">
        <p14:creationId xmlns:p14="http://schemas.microsoft.com/office/powerpoint/2010/main" val="9836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450973" y="1989734"/>
            <a:ext cx="4748996" cy="4323980"/>
          </a:xfrm>
        </p:spPr>
        <p:txBody>
          <a:bodyPr/>
          <a:lstStyle/>
          <a:p>
            <a:pPr>
              <a:lnSpc>
                <a:spcPct val="100000"/>
              </a:lnSpc>
            </a:pPr>
            <a:r>
              <a:rPr lang="de-CH" dirty="0"/>
              <a:t>Die Fachstelle für Alter und Gesellschaftsfragen ist eine für die Bevölkerung der Stadt zugängliche neutrale und niederschwellige Anlaufstelle, welche verwaltungsinterne und externe Akteure in den Bereichen Alter und Gesellschaft sensibilisiert, berät, vernetzt und sie bei der Entwicklung ihrer Aktivitäten unterstützt. </a:t>
            </a:r>
          </a:p>
          <a:p>
            <a:pPr>
              <a:lnSpc>
                <a:spcPct val="100000"/>
              </a:lnSpc>
            </a:pPr>
            <a:r>
              <a:rPr lang="de-CH" dirty="0"/>
              <a:t>Sie fördert und unterstützt aktiv die Haltung, dass gesellschaftliche Entwicklungen generationenübergreifend erkannt, anerkannt und gestaltet werden sollen.  </a:t>
            </a:r>
          </a:p>
          <a:p>
            <a:pPr>
              <a:lnSpc>
                <a:spcPct val="100000"/>
              </a:lnSpc>
            </a:pPr>
            <a:r>
              <a:rPr lang="de-CH" dirty="0"/>
              <a:t>Die Fachstelle hilft aktiv mit, die Zielsetzungen des Altersleitbildes umzusetzen.  </a:t>
            </a:r>
          </a:p>
          <a:p>
            <a:endParaRPr lang="de-CH" dirty="0"/>
          </a:p>
        </p:txBody>
      </p:sp>
      <p:sp>
        <p:nvSpPr>
          <p:cNvPr id="3" name="Titel 2"/>
          <p:cNvSpPr>
            <a:spLocks noGrp="1"/>
          </p:cNvSpPr>
          <p:nvPr>
            <p:ph type="title"/>
          </p:nvPr>
        </p:nvSpPr>
        <p:spPr/>
        <p:txBody>
          <a:bodyPr/>
          <a:lstStyle/>
          <a:p>
            <a:r>
              <a:rPr lang="de-CH" dirty="0"/>
              <a:t>Fachstelle Alter – Ziele  </a:t>
            </a:r>
          </a:p>
        </p:txBody>
      </p:sp>
      <p:sp>
        <p:nvSpPr>
          <p:cNvPr id="4" name="Foliennummernplatzhalter 3"/>
          <p:cNvSpPr>
            <a:spLocks noGrp="1"/>
          </p:cNvSpPr>
          <p:nvPr>
            <p:ph type="sldNum" sz="quarter" idx="10"/>
          </p:nvPr>
        </p:nvSpPr>
        <p:spPr/>
        <p:txBody>
          <a:bodyPr/>
          <a:lstStyle/>
          <a:p>
            <a:fld id="{1A4A18DC-66A0-CC40-8680-AFDE8D9F8B2B}" type="slidenum">
              <a:rPr lang="de-CH" noProof="0" smtClean="0"/>
              <a:pPr/>
              <a:t>9</a:t>
            </a:fld>
            <a:endParaRPr lang="de-CH" noProof="0"/>
          </a:p>
        </p:txBody>
      </p:sp>
      <p:pic>
        <p:nvPicPr>
          <p:cNvPr id="2" name="Grafik 1"/>
          <p:cNvPicPr>
            <a:picLocks noChangeAspect="1"/>
          </p:cNvPicPr>
          <p:nvPr/>
        </p:nvPicPr>
        <p:blipFill>
          <a:blip r:embed="rId2"/>
          <a:stretch>
            <a:fillRect/>
          </a:stretch>
        </p:blipFill>
        <p:spPr>
          <a:xfrm>
            <a:off x="6334599" y="2380735"/>
            <a:ext cx="5760237" cy="3524642"/>
          </a:xfrm>
          <a:prstGeom prst="rect">
            <a:avLst/>
          </a:prstGeom>
        </p:spPr>
      </p:pic>
    </p:spTree>
    <p:extLst>
      <p:ext uri="{BB962C8B-B14F-4D97-AF65-F5344CB8AC3E}">
        <p14:creationId xmlns:p14="http://schemas.microsoft.com/office/powerpoint/2010/main" val="115615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IMEDOCS.TEXT" val="{Footer}"/>
</p:tagLst>
</file>

<file path=ppt/tags/tag10.xml><?xml version="1.0" encoding="utf-8"?>
<p:tagLst xmlns:a="http://schemas.openxmlformats.org/drawingml/2006/main" xmlns:r="http://schemas.openxmlformats.org/officeDocument/2006/relationships" xmlns:p="http://schemas.openxmlformats.org/presentationml/2006/main">
  <p:tag name="PRIMEDOCS.TEXT" val="{Title}"/>
</p:tagLst>
</file>

<file path=ppt/tags/tag11.xml><?xml version="1.0" encoding="utf-8"?>
<p:tagLst xmlns:a="http://schemas.openxmlformats.org/drawingml/2006/main" xmlns:r="http://schemas.openxmlformats.org/officeDocument/2006/relationships" xmlns:p="http://schemas.openxmlformats.org/presentationml/2006/main">
  <p:tag name="PRIMEDOCS.TEXT" val="{Subtitle}"/>
</p:tagLst>
</file>

<file path=ppt/tags/tag2.xml><?xml version="1.0" encoding="utf-8"?>
<p:tagLst xmlns:a="http://schemas.openxmlformats.org/drawingml/2006/main" xmlns:r="http://schemas.openxmlformats.org/officeDocument/2006/relationships" xmlns:p="http://schemas.openxmlformats.org/presentationml/2006/main">
  <p:tag name="PRIMEDOCS.TEXT" val="{Date}"/>
</p:tagLst>
</file>

<file path=ppt/tags/tag3.xml><?xml version="1.0" encoding="utf-8"?>
<p:tagLst xmlns:a="http://schemas.openxmlformats.org/drawingml/2006/main" xmlns:r="http://schemas.openxmlformats.org/officeDocument/2006/relationships" xmlns:p="http://schemas.openxmlformats.org/presentationml/2006/main">
  <p:tag name="PRIMEDOCS.TEXT" val="{Date}"/>
</p:tagLst>
</file>

<file path=ppt/tags/tag4.xml><?xml version="1.0" encoding="utf-8"?>
<p:tagLst xmlns:a="http://schemas.openxmlformats.org/drawingml/2006/main" xmlns:r="http://schemas.openxmlformats.org/officeDocument/2006/relationships" xmlns:p="http://schemas.openxmlformats.org/presentationml/2006/main">
  <p:tag name="PRIMEDOCS.TEXT" val="{Footer}"/>
</p:tagLst>
</file>

<file path=ppt/tags/tag5.xml><?xml version="1.0" encoding="utf-8"?>
<p:tagLst xmlns:a="http://schemas.openxmlformats.org/drawingml/2006/main" xmlns:r="http://schemas.openxmlformats.org/officeDocument/2006/relationships" xmlns:p="http://schemas.openxmlformats.org/presentationml/2006/main">
  <p:tag name="PRIMEDOCS.TEXT" val="{Footer}"/>
</p:tagLst>
</file>

<file path=ppt/tags/tag6.xml><?xml version="1.0" encoding="utf-8"?>
<p:tagLst xmlns:a="http://schemas.openxmlformats.org/drawingml/2006/main" xmlns:r="http://schemas.openxmlformats.org/officeDocument/2006/relationships" xmlns:p="http://schemas.openxmlformats.org/presentationml/2006/main">
  <p:tag name="PRIMEDOCS.TEXT" val="{Date}"/>
</p:tagLst>
</file>

<file path=ppt/tags/tag7.xml><?xml version="1.0" encoding="utf-8"?>
<p:tagLst xmlns:a="http://schemas.openxmlformats.org/drawingml/2006/main" xmlns:r="http://schemas.openxmlformats.org/officeDocument/2006/relationships" xmlns:p="http://schemas.openxmlformats.org/presentationml/2006/main">
  <p:tag name="PRIMEDOCS.PICTURE" val="{Profile.Org.Logo}"/>
</p:tagLst>
</file>

<file path=ppt/tags/tag8.xml><?xml version="1.0" encoding="utf-8"?>
<p:tagLst xmlns:a="http://schemas.openxmlformats.org/drawingml/2006/main" xmlns:r="http://schemas.openxmlformats.org/officeDocument/2006/relationships" xmlns:p="http://schemas.openxmlformats.org/presentationml/2006/main">
  <p:tag name="PRIMEDOCS.TEXT" val="{Footer}"/>
</p:tagLst>
</file>

<file path=ppt/tags/tag9.xml><?xml version="1.0" encoding="utf-8"?>
<p:tagLst xmlns:a="http://schemas.openxmlformats.org/drawingml/2006/main" xmlns:r="http://schemas.openxmlformats.org/officeDocument/2006/relationships" xmlns:p="http://schemas.openxmlformats.org/presentationml/2006/main">
  <p:tag name="PRIMEDOCS.TEXT" val="{Date}"/>
</p:tagLst>
</file>

<file path=ppt/theme/theme1.xml><?xml version="1.0" encoding="utf-8"?>
<a:theme xmlns:a="http://schemas.openxmlformats.org/drawingml/2006/main" name="Blau">
  <a:themeElements>
    <a:clrScheme name="theme1">
      <a:dk1>
        <a:srgbClr val="000000"/>
      </a:dk1>
      <a:lt1>
        <a:srgbClr val="FFFFFF"/>
      </a:lt1>
      <a:dk2>
        <a:srgbClr val="007AC1"/>
      </a:dk2>
      <a:lt2>
        <a:srgbClr val="DBE3F7"/>
      </a:lt2>
      <a:accent1>
        <a:srgbClr val="007AC1"/>
      </a:accent1>
      <a:accent2>
        <a:srgbClr val="DBE4F7"/>
      </a:accent2>
      <a:accent3>
        <a:srgbClr val="EEF3FC"/>
      </a:accent3>
      <a:accent4>
        <a:srgbClr val="EBC800"/>
      </a:accent4>
      <a:accent5>
        <a:srgbClr val="F7EA99"/>
      </a:accent5>
      <a:accent6>
        <a:srgbClr val="FFFBE5"/>
      </a:accent6>
      <a:hlink>
        <a:srgbClr val="5877BF"/>
      </a:hlink>
      <a:folHlink>
        <a:srgbClr val="2D4880"/>
      </a:folHlink>
    </a:clrScheme>
    <a:fontScheme name="fontScheme1">
      <a:majorFont>
        <a:latin typeface="MetaLF"/>
        <a:ea typeface=""/>
        <a:cs typeface=""/>
      </a:majorFont>
      <a:minorFont>
        <a:latin typeface="MetaL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fdd267a-6b63-4372-86b1-5f56c5244cf3_(Master (16_9)).potx" id="{3F071B10-DE54-4B0E-9E88-F568D29AA891}" vid="{35006277-B6F2-49E6-9550-D7C367724BE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1 6 " ? > < P r i m e D o c s B a s i c P a r t   x m l n s : x s i = " h t t p : / / w w w . w 3 . o r g / 2 0 0 1 / X M L S c h e m a - i n s t a n c e "   x m l n s : x s d = " h t t p : / / w w w . w 3 . o r g / 2 0 0 1 / X M L S c h e m a "   t e m p l a t e I d = " e e b 2 7 8 e 8 - 3 c a 5 - 4 a c 5 - 9 b d 9 - b c 6 a 1 a 1 a 2 7 0 f "   c o l o r T h e m e I d = " S t a d t L a n g e n t h a l "   p r o f i l e = " 1 9 b 9 e 3 9 6 - e 8 d 2 - 4 e 8 3 - 9 5 a 6 - 2 5 2 f f a 2 3 c 1 e 0 "   l c i d = " 2 0 5 5 "   x m l n s = " h t t p s : / / s c h e m a s . p r i m e s o f t - g r o u p . c o m / p r i m e d o c s / B a s i c P a r t " / > 
</file>

<file path=customXml/item2.xml>��< ? x m l   v e r s i o n = " 1 . 0 "   e n c o d i n g = " u t f - 1 6 " ? > < P r i m e D o c s F i e l d P a r t   x m l n s : x s i = " h t t p : / / w w w . w 3 . o r g / 2 0 0 1 / X M L S c h e m a - i n s t a n c e "   x m l n s : x s d = " h t t p : / / w w w . w 3 . o r g / 2 0 0 1 / X M L S c h e m a "   x m l n s = " h t t p s : / / s c h e m a s . p r i m e s o f t - g r o u p . c o m / p r i m e d o c s / F i e l d P a r t " >  
     < C o n t e n t   x m l n s = " " >  
         < F i e l d s >  
             < P r o f i l e >  
                 < O r g >  
                     < E m a i l > s o z i a l a m t @ l a n g e n t h a l . c h < / E m a i l >  
                     < U n i t > S o z i a l a m t < / U n i t >  
                     < P h o n e > 0 6 2   9 1 6   2 2   8 0 < / P h o n e >  
                     < W e b > w w w . l a n g e n t h a l . c h < / W e b >  
                     < L o g o S W > i V B O R w 0 K G g o A A A A N S U h E U g A A B B g A A A E Y C A M A A A D B B 7 X 8 A A A A A X N S R 0 I A r s 4 c 6 Q A A A A R n Q U 1 B A A C x j w v 8 Y Q U A A A M A U E x U R Q A A A A E B A Q I C A g M D A w Q E B A U F B Q Y G B g c H B w g I C A k J C Q o K C g s L C w w M D A 0 N D Q 4 O D g 8 P D x A Q E B E R E R I S E h M T E x Q U F B U V F R Y W F h c X F x g Y G B k Z G R o a G h s b G x w c H B 0 d H R 4 e H h 8 f H y A g I C E h I S I i I i M j I y Q k J C U l J S Y m J i c n J y g o K C k p K S o q K i s r K y w s L C 0 t L S 4 u L i 8 v L z A w M D E x M T I y M j M z M z Q 0 N D U 1 N T Y 2 N j c 3 N z g 4 O D k 5 O T o 6 O j s 7 O z w 8 P D 0 9 P T 4 + P j 8 / P 0 B A Q E F B Q U J C Q k N D Q 0 R E R E V F R U Z G R k d H R 0 h I S E l J S U p K S k t L S 0 x M T E 1 N T U 5 O T k 9 P T 1 B Q U F F R U V J S U l N T U 1 R U V F V V V V Z W V l d X V 1 h Y W F l Z W V p a W l t b W 1 x c X F 1 d X V 5 e X l 9 f X 2 B g Y G F h Y W J i Y m N j Y 2 R k Z G V l Z W Z m Z m d n Z 2 h o a G l p a W p q a m t r a 2 x s b G 1 t b W 5 u b m 9 v b 3 B w c H F x c X J y c n N z c 3 R 0 d H V 1 d X Z 2 d n d 3 d 3 h 4 e H l 5 e X p 6 e n t 7 e 3 x 8 f H 1 9 f X 5 + f n 9 / f 4 C A g I G B g Y K C g o O D g 4 S E h I W F h Y a G h o e H h 4 i I i I m J i Y q K i o u L i 4 y M j I 2 N j Y 6 O j o + P j 5 C Q k J G R k Z K S k p O T k 5 S U l J W V l Z a W l p e X l 5 i Y m J m Z m Z q a m p u b m 5 y c n J 2 d n Z 6 e n p + f n 6 C g o K G h o a K i o q O j o 6 S k p K W l p a a m p q e n p 6 i o q K m p q a q q q q u r q 6 y s r K 2 t r a 6 u r q + v r 7 C w s L G x s b K y s r O z s 7 S 0 t L W 1 t b a 2 t r e 3 t 7 i 4 u L m 5 u b q 6 u r u 7 u 7 y 8 v L 2 9 v b 6 + v r + / v 8 D A w M H B w c L C w s P D w 8 T E x M X F x c b G x s f H x 8 j I y M n J y c r K y s v L y 8 z M z M 3 N z c 7 O z s / P z 9 D Q 0 N H R 0 d L S 0 t P T 0 9 T U 1 N X V 1 d b W 1 t f X 1 9 j Y 2 N n Z 2 d r a 2 t v b 2 9 z c 3 N 3 d 3 d 7 e 3 t / f 3 + D g 4 O H h 4 e L i 4 u P j 4 + T k 5 O X l 5 e b m 5 u f n 5 + j o 6 O n p 6 e r q 6 u v r 6 + z s 7 O 3 t 7 e 7 u 7 u / v 7 / D w 8 P H x 8 f L y 8 v P z 8 / T 0 9 P X 1 9 f b 2 9 v f 3 9 / j 4 + P n 5 + f r 6 + v v 7 + / z 8 / P 3 9 / f 7 + / v / / / + K w X X 0 A A A A J c E h Z c w A A D s I A A A 7 C A R U o S o A A A A A a d E V Y d F N v Z n R 3 Y X J l A F B h a W 5 0 L k 5 F V C B 2 M y 4 1 L j E w M P R y o Q A A Q E 1 J R E F U e F 7 t n X u g j V X + / / c 5 x + W 4 X 3 M t S U h S G U m F j C l J k h r J S E a S m j O S J F / J G J e M Z G T 8 p J J k J M l I R i q p J L f E Y R s 1 3 U Y l l a i U b p x c z m X / 9 n 7 2 e + / 9 r L U + 6 7 n s s / a x D 5 / X X + e s z + d 5 z j 7 7 e d b 7 W c 9 a n / X 5 B E I M w z A S L A w M w y i w M K S S I 5 v / h Z + Y k 5 S C H X M K 8 G M a s 2 f p h / g p B g t D q t i z d M T F 5 Q N V i / A r c / L x 1 b L R n S s H A h / h 1 / T k 0 N q p v U 8 N B B 7 B r z F O V m H 4 9 4 j Z a / a k q t M e 2 T w 9 8 l 1 b f I o 2 5 q T i 0 P p p 8 V s g b U e N h e / N y 2 l d J v o h x 6 A t x s k q D A 9 E v o y K r f u M X b D 5 A J r M 8 M X i 4 e G B Q o L n 0 c 6 c L B R + M D / e 3 S z u g y G t + H r F 2 C 5 V 8 Q E j D E R 7 j J N a G M A k t B W X X z d O 6 9 0 Q 5 4 w z G U b m Z G D / S 2 O 7 V M O V j 9 M L x n T h 1 0 0 z + j b G Z 4 v T F c Y Y L A y B w D i 0 F Z O b y + F 8 A n f B y p z 4 7 G + C i y 7 S C e Y 0 4 Q 9 l 8 b k E W s E a g 4 X B m D B c h d O J 3 A Q r c x J Q F x d d 5 B x Y 0 4 R r 8 L F E a s I a g 4 X B m D D c h N O J y E M 0 5 g S m F y 6 6 S F 1 Y 0 4 S h + F g S v 8 I M W B i M C c M w n E 7 k A l i Z k 4 B p u O g i Z d N r y Z r + k I H P Y A Y s D M a E Y Q J O J 3 I u r M x J w A p c d I k j M K c H z + F T S b w P M 2 B h M C Y M s 3 A 6 k Z a w M i c B 7 + C i S + T B n B 5 s x a e S 2 A 4 z Y G E w J g y L c D q R F r A y J w E / 4 q J L / A x z e v A 5 P p X E 2 z A D F g Z j w v A q T i f S D F b m B K D o v V n 5 + J G m O q 6 6 y A + w p g c / 4 V N J r I U Z s D A Y E 4 Z t O J 1 I E 1 i Z U k 7 h j h m 9 a g f K 4 T c N Z + O q i + y H N T 0 o y s L H E n k V Z s D C Y E w Y d u F 0 I q f D y p R i w q J w X U 3 r c t Z D i 4 a 2 l p P M 1 7 C m C T X w s U R W w A p Y G I w J A z 1 E O x V W p p R S s D 0 m C h F c 5 p I 7 w U 3 k K 1 j T h D P w s U S e g x W k U h i K d r 6 H n 9 K P J I R h l z R v K 0 M P 0 e r D y p R C C r Z N 6 y F O G 3 S E R Q M d / f o 5 r G l C a 3 w s k a d h B a k S h l / X T + l Z O / A Q f k s / / A n D k U 3 T e t U L 3 I v f d F T G + Q T S L O y N 8 c y n 0 3 o o + 6 E C 1 8 C o 4 X q 4 i e y C N U 1 o h 4 8 l M h d W k A p h 2 L N k e L v o R o 3 0 3 X P s X R i + X j a y f X Q f 9 W y 0 6 K h l e U n U h p E p b d y N K y h w M 4 w a / g g 3 k Z 2 w p g m X 4 G O J S J l a j A v D y 3 0 b 4 S + F C a I x / f A o D G v 7 2 z b M v Y J G H Q 3 g J 1 A D R q a 0 M Q h X U O B u G D X k w E 1 E T p t 2 n O m A j y U y H V Z g X B h u w d + x + A 6 N 6 Y d H Y R g F F w u 3 6 0 t O 6 l S F k S l t k K 8 F L r k 7 R s B N R I o 2 P t 7 Q M 6 Q P w A q M C 0 N / / J 0 I l d G W h n g U h n v g E i H D L b K V X M S u B C N T 2 r g c V 1 D g U R g 1 j I W b S J o J w + / w s U T G w w q M C 4 P 9 6 5 S T P 6 Q R H o X B P p y s g z Y t 5 G x v R R i Z 0 g Y Z k 7 A Y R g 1 T 4 C a S Z s L Q B R 9 L 5 C + w A u P C 0 A J / J 8 L V a E t D P A r D t X C J 0 A 5 t W i 6 C o w A L Q 2 m l G a 6 g g B Q f K D M T b i J p J g x X 4 m O J p F o Y q u D v R L g N b W m I R 2 G 4 F C 4 R r k O b l t / C U Y C F o b R S B 1 d Q Y D O M G u b A T S T N h K E 7 P p Z I i o X h Z / w Z C + l v p R M e h e E c u E S 4 H W 1 a u s J R g I W h t G L P 9 R 1 n B 4 w a n o C b S J o J A 5 3 b L c X C 8 C H + j M V M N K Y h H o W h P l w i j E W b F v I L Z 2 E o p R z B B R R x W Z k q F c J w H T 6 W S I q F Y T X + j I X L T M 3 x x K M w 2 B M / P 4 w 2 L b 3 h K M D C U E o 5 i A s o I i V A k y k V w k C H Z 6 Z Y G J 7 C n 7 F 4 E 4 1 p i D d h E G 4 O 1 4 J C 9 p X a O C w M p R T h p T j O P l g 1 l A p h 6 I O P J Z J i Y Z i M P 2 O R Z l + I H W / C 8 A U 8 L F x l 7 l Y 4 C r A w l F L o b E w u Z c t K h T D 0 x c c S S b E w D M G f s U i v B B U C 3 o T h P / C w + A C N W m 6 D o w A L Q y n l A C 6 g i E u Q W 6 k Q h h v x s U R S L A z C e / Z R N K Y h 3 o T h D X h Y u O 6 q Z 2 E 4 k f g e F 1 D E p a Q 9 C 4 O O n v g z E b L Q l o 5 4 E w Y h 0 7 Z r 8 V s W B i 3 5 o 9 N 3 P 5 2 G / b i A A m V h 1 M H C o K M b / k y E N N 4 q 4 V E Y Z s P D Q i r V o 8 L C o O O r j o F 2 h f i 5 t P A N L q C A 2 y 3 N w q D D v l X C d X P B c c S b M N i n U j N c 6 w m l m T D s W Y Q f j j u v R Y I I 3 b J Z m O O n x b / g p + K w L 3 r 9 R N y y a 3 g V h h 9 y l 8 6 d P m n G v K V v H Y f U 8 i a E 4 e d d u a 9 t 2 n n A e 4 0 t e w x x O u d B 9 S Y M 9 s 2 V 7 j 3 c j D D k f 7 J y 5 t B e X T u 2 a d 6 w S e t O 3 f u O X b g 9 i Y I l 7 0 1 q m x H Y h F 9 E j n 3 5 3 q Z X 1 7 6 7 5 x h + T 4 5 j e 9 7 Z v H b V 6 m 2 f f O e c U D 0 8 X M j J j H w R N b 7 F 7 z q K P l g 6 N e e q 9 q 3 D / 3 e r d l c P n b Z 8 D w y + 2 D u 7 W z k 5 t 0 C M X 3 b t W L 9 q 4 3 t 7 P d 3 O X 1 m X T 6 I h j D o 8 C M O x T V O 6 2 6 K t M x p f N 9 t l D V R H 4 e 7 X H h 1 + Q / d O b Z q f 2 u S 8 9 t 3 6 j J 6 f e x A m R 4 o n D H m r x 3 Z s E I s K L V O n 5 b V T 1 n r 5 q / a N R M W q t X L 0 x 3 0 H i n f r O u J N G O z J J W q h T U / x h e H Q y u G t i C L l m a 1 G r f X x X R R s H N n U O k 7 Z 3 Z H 3 2 l 9 7 t Y j 9 g f J t b 5 / v O m 9 C 8 N 0 r U w d c U C + R 4 D K j 8 q k d h 8 z e r L k 7 v h 1 R A X 4 D 0 E L y + Y z r 1 A R Y 9 a + b 4 y + P q i W H Y R r J 3 1 b R R 4 / n X H a q Z Q t T r f O I V d r v 8 + c 9 U c i C T a f D a A f H W b g J w 9 G V g x K J Z e N k t p / v 9 1 Y / u H J E 6 2 w c b i P j r B F r X E 9 V D G H 4 a k J H e 8 w f y G q d 8 5 R b 6 p U 2 8 I 3 w G 7 T 5 Y s + K B 3 K 6 t 6 p e x j p D d p 2 2 / S c t / w k m / + z d u G z O 5 I k z 5 q 3 4 S H 6 s e R M G + 1 S q e 7 r n Y g r D 5 w 9 e R o b n R 6 l 2 8 7 v w c + b w S 4 P j z 6 P M L 9 B o 8 c W U T s p F L d v t W Z d 5 d p H 8 1 S N a W 8 9 / l c y m v e 5 f L Q 2 M C 3 N H J h J h Z q x D q 8 L B J z r F + q x M R t t Z H i 9 / X A 4 j C D k F D y 7 o r W 6 I q v 0 n T a b i 8 X D w y o U 4 z s J Z G L 4 e X w 8 t C o 1 m + l j C e 3 + i e i U T V L v F Z U 4 j a W F 4 Z 4 D + z 5 b t N k 9 9 y u x Y H q c x / C K c h T Y 7 T u n v i n Z M 6 V 4 X x 9 o p 2 / n v S Q y 2 D i 0 b Y t s C X v 7 8 E S s P w R L B S R h e w W d d v v x 8 e E S o j z Y B 4 T F Z H G E 4 t q w 7 X Q c k Q U b X 1 + G s 5 f s F v Y W M t F P R H v 5 u F 3 f R d O h m 8 9 z e B e J s G U p d H j u Z 5 + X M f y + q D s e + e H G w 2 A 9 a 0 s + y g 1 N O g Q N N p d v c k 6 n a 5 T B C L 7 S H 2 d C v E h o l M v t + B B c B v 8 I g p G 5 x E o a v b n X o z Y H A + e 9 Y X q 4 c m E U X r 7 C R 0 W M j n E m S F I Y N X X T q D c p 1 f + o w f M H t s H h g P Q 5 R O P x c f 1 X W 4 5 Q f 5 K K C M v v G q E O 2 S o M S L 9 1 O w u B 8 n 9 o 5 Q 5 h q T 1 4 Y P h t j 3 6 2 l 5 9 q 9 O I B i 9 4 z O 0 X F W g t Y w h T 6 l s / Z E u e C / 8 H I k f 8 n F 8 H e l a s v f t a 5 D 3 E U P 4 l R 2 i u b W h l V P u S F O / 3 f o h 4 W i H I b J j g 0 z 8 o Y 6 3 M 3 l p h J L J T 6 F o b z w n N Q L w y 9 j K u I 3 H e W m R c / h R O H L v R 1 G l T b 6 O 7 w k J i U M R 0 Z p H i w C 9 a Y I 4 z v v w t C I X r Q q W n 8 7 X f U v Q e Y w H 1 N w + 2 7 V f H 1 t 3 4 C H G W E Q 7 / R k h W F L H 7 f B Q p w a 8 3 G M w n Y y f 1 R 0 w q 9 g u v N N W d 7 D L f l q S z g X g 0 p q g Y V P L 4 P N m W r z 4 K / y i y K H E V 6 M G j c l 3 i 5 I O q k z o j 6 F o Q 8 O i 6 I V h v V 0 l R e R U S 6 z o g W L v F + E + i / g I J V k h O F 9 u h i F S r X R t r p b 3 o V h F I 4 Q + P V R M l m O T F O X J B l x C m Z W x S E E 3 a L j U i P C U F 6 M + U 5 K G A q X t Y e n N + 7 Q x A P s J Z + M y y O m D 8 j U U g J 3 u k Q Z f E E n 9 / D L t T h d n M W a Y b 5 K D 2 1 l 2 P P g I T A 6 Y j k y 2 l V x z 1 b G I j 6 F Q U w d r h G G A k + P 2 0 D g L p y G p G C h P T u a O 9 T 4 z C I J Y Z g T m 0 H 2 Q L X E R J N 3 Y S A m 0 L 6 f 6 P A K I V D h N R z i z J b f w J + m 6 s K I k x F h 6 I 8 D Q B L C k O d N E + 0 M 1 M w W k v / 1 f e H R 2 A x i 9 l p h I M 5 C 8 6 z b e M 4 r L + G E U Q r H u L y 1 2 j l 7 N 4 6 S I f M s X h Y 2 v E N K h k R T e U O P P 2 F o I F 4 N W h h y 7 R k C H V m C 8 6 g U L D w L P p 4 Z g 0 N l / A u D v b e 4 M g I H h f E s D G p 2 2 L z J D k 9 3 m W y 3 y g 5 h i q Z S I 0 u B 2 8 I X 0 4 g w v I 0 D g G 9 h O D r T + 1 t L A k 3 N k z E w C 9 w c + o a u m q Y w A 6 c h K K C r J S R D Y / v 7 4 N F e a P V G P U 2 S l N 2 U u p w V y p / k O N c X 5 y p p / O 5 P G K T q Z L Q w 2 C q t u F B d U 8 0 u C V k I E 3 4 s U P g W B j r F r Y Z q 3 + O o M J 6 F Y Q o O i F E w r y E s 3 q j 0 M Q 7 U 8 v P v 4 e r E 7 w 8 b E Y b 4 1 B 7 w K w z L f I 8 W o k h V B s F G W A W 6 r 3 R b R 4 h R N h f n U T j U A y 4 m s D 3 F j t o X g 7 3 Q W L M 2 R U 2 K 1 v q f + / s T + A d O A / w J g 7 S w Q Q u D D w b h R A L 5 C 5 r D 7 I + M l 3 E C E b / C s I R S 3 s y a Z 9 Y h X 9 Q m 4 6 g I X o U h Q 9 L D 7 c 6 D f o K L X J b W 3 v f 2 D X b L N y E M T 8 A / h j 9 h 2 N I R H r 6 p S i 7 f H S Y i o w I V v I / V O + M 8 M o c 7 w 8 E I 5 T 7 F a f 3 r Q i D Q h g 6 i G g m z n Q z v L 8 U 1 x Q B q X 8 J w M Q 6 K U W x h K K + K X / 5 8 l x l U P b X I 4 F G f w v A / Z e a 6 1 Y j l 3 0 Y m p Q q / + 2 D t 9 F 7 i T E B 9 e 1 C A V 2 E Q S w U f H u 0 6 6 F f R z q h Y v O + + 9 B X l D g P C U M 3 + F U T w J Q y P + n i 9 l r k K 5 x C x x 5 Y l w w a c R 6 S A z h C Y L K P i s 5 x C 5 g 6 P X E N O 2 y + G N V k S 0 R 4 R f A n D 4 z g o R r G F Q c 0 s m u 9 l p k Q H W c D B n z D k S 0 O v j O 5 r Y A F F H z 1 m m z 8 X t s R 4 F Q b h o G 8 1 D / e M Z r 0 n L s / 9 6 O t f d m 9 + f o i y v F / H a Y / j x 0 Q 0 Q K V 2 P W 7 q 2 / O y 1 t L 0 m X 3 d J 0 l h u B P u c X w J w 1 6 y N r Y 3 M s i g P c 8 v d B r 6 4 j w i Q p G + 4 p J t T f x a L E C T P 6 S S z F F 2 w p g s Z w h y 4 0 c Y K s h R m c U X h i a K 9 j 0 I S 1 J s w U n s + B O G W b C D u u Q 8 3 w c j 8 c r a T A h i m 9 A q j n 0 G v B n a Y p x r m 5 Y I Q y V V r t 5 7 r h A d X / i 6 P f g w w m O w E H y u T P K 0 n v J B / A l 1 Y N O U b v R y v i w M l + L z t m p l 7 7 x n o C 2 O M h f m 7 1 V C S I L n k 1 t w D o H i 3 p S V K c 1 d 7 W 2 d z R u t E r f p f 3 y s f 9 m o R o 2 N C 3 3 M X 5 N s w 4 k s / A j D j T g m T v G F Q e 3 K x 1 r B k g z d c B I 7 v o T h o D h J 1 e E b t M s c W 9 4 z 8 g L w H H 5 V s I 9 7 X H K h 7 Z N j E y v 0 e U k N m i 1 4 W I x V a q Y N A j k o T 9 z + T h r z h E I / z 6 V K g M v C k M B e z E s b 6 R / H n z A c 9 h L y o q E 8 t a i f C 2 P S i G u J F r 8 0 g M 0 A Z y 5 M B E s c 8 b c k n 6 A 7 T i B A 1 3 X 3 j j B 8 9 y M M S o y 6 A W G Q 1 j n C b C z G W 2 e A C L T 2 J Q z T Y I 7 S 2 m n j y t d T z 2 q r 7 Z 0 + h C G 0 E H 5 R O s z T / N E N 4 r Y 7 7 Y Y B K R f r K X Q 6 g l V q C N f x E Y b Q v + G R D M / i H H a + h S 1 p i M I Z f 4 G p 2 N T o v c A u + h P Q r F K m + W U 3 9 Z R f / G x Q I 1 k 6 H 7 p 3 u u A 8 F j 6 E 4 T Q l L M y A M F y J U 9 k g s w x 7 R K p V G 8 G P M B Q J E 5 + 1 b V G N F E U / 4 g c V P 8 J g q 3 x R Z a h D v P 4 O Y b 7 9 e r T K P A 8 7 a K c L r y + Y K M 9 5 H i d h o M s p e 6 M f T m G n y C 0 Y 3 w 3 1 l t y j H / B X 7 j x 6 / o q N 6 5 f P G 9 Z G G 1 7 4 j w W T h / R s 3 3 3 g q I c 2 i 3 F A H + k C / l v P j M Y o F 6 4 e o P n T 7 S 2 7 y B 2 w J U s N + 3 N u 7 7 Y o L 8 M o 0 A j G K P E V l j g G h I F I + f B 9 M u E u o C 3 O Y c O P M K y F N Y r D e 7 w b v o T h a 4 w F K o 5 y 3 s 0 t F B e v S E f + f S m + m F w r 7 f O y s 6 E G n M D x E o b / a l Z l s p r 3 / r 9 J s 6 a N y 2 m j X b a p S S 3 b k m X 4 f a B u L L 8 X F o W 2 C 2 z f 7 5 7 R R I 6 B C B d q g j R 1 k p g 9 z f Y I 3 q n Z s x X b 7 W J j E k x J Q 2 V 9 E E o H x G g O o w 4 P w l D 3 4 r 6 j Z 0 6 5 p z 2 1 u m x B p J + a D 5 N M R q M e I y Y 9 P H 3 i s I 5 a B a + g D u 7 9 C I O w F H y 2 7 n p 6 w J c w h B Z Z f p d + i V 9 1 H D n d 8 g P 0 P k s x i q 7 r E T S T B M U b + X g J A / m k q 9 h r U S L W f P 9 o 3 Q U X M i 0 A e 7 5 N m t p t e w + 8 T v t 6 X 0 a + 7 k c 0 T 6 q K j 0 p 3 2 7 d 0 A W V d O O U G m C V q i u / D B V R 8 A h l v M R c m P R V a 9 h j U u 6 1 2 a E P N 3 a d E G J q N j W 8 K 2 D s Y b T J E G F c R V S + 5 b N c 5 i S 1 g h 6 a p e W 6 i q K N / P 8 J g 7 8 9 C 7 J J f / A l D 5 G U i a 5 y 7 D g m v u s + g U W C r M E H T w i X Z 1 E Z B r o + b M B y Q n 7 S V + i y R g i P W a l Y 1 / w O 7 n U G w 0 W R e N g 9 T l p / S V U 3 V B + d S t E v U U l d L C + n R f G U 6 n Z v 9 a 0 2 Q r Q R S D I N F 5 B N Y E y y H R c O p I 7 d H h e y H E Z o 1 l m W W W c S 8 M J Q f t h 1 u U c R 5 v T i 7 Y b b z o R z e X b b 7 P H G N L / Q / z T z x V t g T + B C G Q 0 K 3 8 t C h t f g U h m 9 q 1 y O G h g r v 4 4 w W Z A 1 J 4 Z F V w T X B w H R 4 W h w 3 Y Q g 9 A q c o 1 c Y S m + i f h F G C m o K l + 1 G U S h N s c y 5 F d C 0 i R W 0 G o l 0 k m 8 o C U k C L D V k I + C 0 Y J Z 6 E O U E R G Y x 9 P 6 w J X o G F p O t a 2 / v J P 9 A o Q S W q N S 0 M G f 2 U u p f 0 d 0 b m M h J 3 w p Q f Q o w Y 1 8 M o o W Z A 8 S E M Q R g t 3 D L h O u J T G E L r 6 G e K j F 0 N H 0 K b n X W w R d F t K 0 s g V B M 5 f s K Q f y 6 8 w t Q Y T 0 7 p 5 t N x Y F S 9 4 N G w q W T 0 F d f / f 6 J X / q V N Y U V 0 9 h i 6 6 v e 3 5 N C m J j V 0 o 2 / M C 5 Q p / l B o O 7 V Q d z a M C Y S 6 Q C I t p D V Y e g c F 9 c p j W B h + J w R L R B G e d 3 H I p 9 q v T W A N U 2 E Y n S a X f p V U 1 u z 9 C M O z M F q c Z z U l i V 9 h 8 E g n n D I C 9 a Y j J C i q I g 2 y C N J E G B K 3 d K 1 J u j z i 5 K 7 J w C O w 2 t H O w T V T n h r 0 4 E K q z v k x m k V q a V a V 7 4 N d Z B a s N n 6 m 5 0 3 I 3 F 5 d Y R R Q X q P I / W M R K s 6 U A 2 O E O z 2 O v L k v g l F h q C A k g I t D h i 7 R p X l W w R q o O E K X 5 1 A o K B 1 H z V X g Q x i E I S 2 x k O q d F A m D / f W Z 6 M e 7 h C e L Z r e p n X Q R h l B 0 M 2 j G I H 0 m r j W W h w y V I F 1 4 P 7 L R W T 3 5 i z C J r I I V v I B m k S G w y u y C X U Q I E Y h C v x y d D 6 s I 2 d E m w R h H F 9 r V U H 1 K f 0 u N Q a j F f q P C c I b m 3 Z a c X q W T / o d u i F q v p K Y g o u y J e k i o O y x 9 C I O w 4 b q H 1 Z Q k K R K G + 3 H K C G p o m B g v 4 2 H A k D 7 C s C s S Q 3 6 m 0 z z L d 9 H z S M i 7 d y I I d b M S D C J y s N I n l Y b d 9 D Z 8 K y k U x Z l w E M h W 4 6 y p G X b 6 o R 0 K f Q a r w B U w x t k B g w Q Z y k J + S u r t y K A w t N H F B f 0 T D g J r Y Z T Y G 3 n 9 0 0 T t A X L V W E 3 x 5 k M Y h A w t n a y m J E m R M D y E U 0 Y Y j r Y E R c L V v g e t T q S N M I T f F M q M c s 5 m S c Y t U T k Z H o d N Z A K s I u Q q u i Q M f 0 a z i F Z 2 b 4 a D i D K S / Y k M z s h Q Z u a i C A v V o L I c x P E O D C L X k f v t y M 3 u K R Y G b f 5 n 8 h 3 o V R h l H g 4 E B j j H + 8 j 7 i i y E T P o W P o R B G N 0 1 s Z q S J E X C Y H / X U c e y 4 j S 3 Z i g m k D 7 C c P B q c Q 1 L h U z n Q i 2 w 0 c J A X w U y Q k E S h v 5 o F i g P o w o 9 9 / k A r H H o t 5 j G s M r Y r 0 A c e Q W O F o Z / w i p C L n S k W B i 0 G c 4 / g o M A s W X F o q C 3 W 2 r D q 3 E G g X / B m M C H M A g X K 0 M 3 D e a F F A m D X b l u R V s C Y S q t l p f w r P Q R B n f I b D b U Y 8 W P M J C 5 P 6 R b k s x U q C / S Z h / V J V D G d 8 N h E O k J q w w Z m y H l X P I l D K T a H S 9 h I P + G T h j c + Q P O I K C G / f g Q h i 0 w R q G W w r y S I m G w 7 7 d S c x 4 K Q 6 i b 0 O h I a R I G M j S Y y q r i R x j I o i X S L U k u s + s e 7 d Z Q l 0 D Z 1 W G / Q x L 8 F V a Z i b A L y I 8 G P 8 I w F F a B 4 y U M 5 F R P 8 s I w A G c Q e A r G B D 6 E Q X z v 6 0 i s K H s l R c I Q j Z 2 O o g j D D 0 I 8 m 6 c a z 6 V J G M j U a t T 7 k h 9 h I I f o 0 i 3 5 R z Q L V I J R h d 6 W K C 9 L / E r H J e s e R j N h F x A z g f k T B n K / 6 P E S h g N w E E h e G M g b M J E b J 4 Y P Y Q h 1 g D X K 3 6 K N y X A 8 h O E l G K J 4 W J M o X c J A 7 j g q r j C Q C Z q l W 5 I O d p A T 2 s W h 5 y o v h z X G f 9 A u o X t 9 n g O 7 Q B 0 Y Y / g R h q m w C p w g w k B e A T U j v R 9 h k G J j 5 J c 4 7 x w P Y R C y j 8 k 3 D c 1 J L w y 9 Y R W Q b k l 6 C P A W r A p 0 r S J b F U m L Z 9 A u o S s m R G e A k / L U + B E G c i b k R B a G f 8 O Y w I 8 w C D H R Y W 7 W Z X B y o w S E Q Z l 8 F I Y 7 c t 5 e m l I h D I U / f / N 1 G H K B r S S E g Y 6 L 0 M W b 0 6 F D g d t g j k E H c m r v l X / B L i L t h j z p h a E o b 3 / k T i E X j I s V 4 B Q K y S U E q 4 / T R 1 g 5 U Q L C 8 G e 0 x R H y V 1 M p T F T S V h j y P 3 h p 1 o j e X d u f 1 6 R O R b q n R S k J Y Z C f F l H O 0 q z 6 2 G P Q b M j b E D T Z l o a P p + k D u 4 g U Z H V S C k P B z l W z R / 2 h e 6 c 2 z R t U d U r M W a y Q 6 F B o E 8 w J M i + f p W 5 w d c W I M B z b u X L W u C F 9 L r u 4 d c u m p z V u 3 q b f J P u u X r n A 3 y 9 o j 0 J d Y 5 W 0 F I Y v 5 w + 5 2 G s W p p I Q h m P 0 h 6 H T + B z Q Z G O T g z r 9 V e r U I C W L P u m E Y e / C Y R 2 9 Z h l X A y l 9 C U O I r G T W d P C 8 j 7 T p H U m K K w w / r 5 n S q 7 k 2 u Y 3 F / 8 E 1 h n h b 6 M s i 2 0 k 7 Y S h a P 8 x X f t S S E A Z h 6 1 q C W m p G s 7 C I X A G r R L Y 8 V 0 m G J P t F i p o 6 q Y S h a P 1 d v g q P q 3 N C / o T h c 1 1 e u R r d x r / m l B t W p D j C U L B 5 3 A U e s p X L L 7 l i U l V p h 6 C G N B O G L 8 f b d t V 6 o k S E Q Y i U T 9 B I D V 8 + R M b W h F G y O l e B o V j Y 6 q Z G O I m E 4 b N x f p O L F y t R S 4 R 1 D s / p z F a D n / T 2 X p G 8 M G w b 6 j H l p R z 8 L 1 5 q e t O q T F o J w 8 e D v J V f t V M i w v C N 5 n P V n C s N I 9 d p q 3 A u g E e M P L Q X j z / i b O C k E Y b / 9 t d m A d W y A 8 c m 8 C k M o U f h o e P 0 Q Q t 1 m Z c T J C k M h x / z X l V D j r 4 f g f Y o 2 o s g k E b C 8 G O O N h W h A y U i D C F N p q d A 4 J y p i b n p X U / o i + P V l X N v f g l D 8 b g G Z w M n i T D s u 9 F p O l q H e v 3 9 C o O H 2 k g Z n R c 5 Z F + O k J Q w H J q u y V d H I m d w + h P a o 1 A v w C r p I w x L 6 T R J b p S M M G x y u B N r d x k w d G R O 3 y s c x 3 l K q B y d / M U v X X E 2 c F I I Q 9 G s a n D w h z r S 9 y 0 M n u r g 1 x 7 h u I 6 Z j D A s O R U H e E P O + S h u i 6 E y g a u k i z D k 0 1 u K 3 C k Z Y S h W q Z M w j Z Q N 5 X Q 2 M 7 9 I m a J P B m H 4 K d n i w l K F + T D + h S E 0 3 c u o t s I 4 h / w B / o X h M 0 3 q c S 1 y 5 k 4 x u t d T R H S 6 C M P P c v i I Z 0 p I G H 7 0 M 5 R T W Y r T J N g O S / G Q q s 6 c B M K w U 1 M C 2 h 0 1 E V w S w h D a 5 K k U / 2 n q H u 8 Y v o X h J b p Y S a 3 m b S / r 2 X / I q E k T c n q 2 P V W Y F 5 U X J E V h c U 5 6 E i M 9 h O E Q G d T o i R I S h t D K Z C Z A Y q g b 5 E N v w 1 Q 8 p P J K J 7 4 w f N I Q R v + o u V 2 S E Y b Q o R x P E x z D d R s w f Q p D 0 V / U P 9 d 4 0 N y N 0 n 9 T Y M 8 f K m 8 X E 3 u X t 5 2 h a S E M x + y n 9 0 l J C U P o q e T L X b c m R F p M 5 5 0 s U r 7 i E 1 4 Y P j 8 N t i R Q s 6 s k J Q z h t 8 B B u s K C d q 7 T P J n 9 C U O h 0 p f O n k L m + L L f n f J 2 M S E j e C Y a X U g L Y f g / u C R D i Q l D 6 I l k p s I j n E l l O j Q z Y m i J s 4 E T X R i O k N k z P K I m u E t S G E K h f f d 5 e L P s Q B e B 8 y U M h f K u j 0 s 1 v e 8 o 7 B Z y N l I x P o / I f E q Q D s L w a r I 9 L k L J C U N o M V 2 E w o 2 m p M L T f d g v U m m J E 1 0 Y 7 o Q l K d S t L U k L Q 3 i E v 2 1 c G 7 f b l k 4 j 7 k s Y h G K 1 g c A p 6 g 5 R I G y H W I n G G G L t A a I k K E E a C M N h K s + p Z 0 p Q G E K 7 N O V l H W l H V x I y s 1 x 5 c g n D W 8 V 5 g m T h J D a K I Q w R 9 i w e 3 a 0 e D i I h k + 7 4 E Y Z l 4 j / c X l d I Q 0 q B J V d n E z O Q O e f R j Z E G w q C p X G i j T P U 6 p z Z p 0 a o S f h U o S W E I 5 U / W 7 J D S U m a 0 J t 6 F r n 3 g l 5 N K G I o u h E F P V t X a 4 T u F X D j I x l l s F F M Y L L 5 Z N a V v C 8 3 E d B X q m e B D G L 4 U w + Y v d X j W f w U f C 7 m H o h I H o K t 3 y R x / Y f h F q s V v J 7 P V 4 D m r d n y N Q e C l a B U o U W E I h X 4 Y 6 + t 9 o j V V c 9 f i I D y K x 0 k l D E v Q T t K 0 / 8 M v b d s b v V P I 8 h p V L Z O A C W G w O L h q d D t q N E N V f P I h D N E i T D H O d t q o 9 S m c L K Q K i 6 H b 0 R 6 l t E Q + 0 r d Q h D N n i k U s y Z m n E h a G 8 K B t q q 3 O p j M V J j l M 9 N B 6 O C b f F 9 J 7 8 4 k t D P o 1 7 b r j h T 0 K p D D U g t G G M W G I 8 M l Y d S W 1 O p F n 3 r s w r I R X l O p k j d 8 Y H 8 D L Q t 4 m N Q 7 t U b Q X Q a D k h I E Y y l n Q 1 V X D v e o p e c H 1 H F g E S l w Y w r w 7 z H k / f J S m 0 x x j z M i i K I F h s C b H C S 0 M 7 6 F Z I f M B a f 6 f F I b 6 M N o w K g y h 0 K + T l V j t a T D Z 8 C 4 M 7 e A V Z Q V a a Y Q M o n I d w M f Q H s W t f E u U k h O G M j B K f A K z T L 1 c O C Q g d 2 S X u D A U b p / a 1 T 2 L T F a P l S 6 B J H T p d 2 m 7 p E 9 O a G E Q M p r a q K T U n i O F o R G M N m h h G A 0 r 8 C 4 M o d A e e R a E K G b n W R j E 6 l w u Z f G E 1 e + P 0 B h D z M d A 9 R i V k h O G D D r R D d 2 J q a L l I X K X V Q k L w + 6 x 7 i v Y 2 Z 3 G r J S y t B K Q d R 2 K V y / 1 x B Y G s t 5 Q G L V 6 K S k M T W G 0 Q Q u D l P / I j z C E D k s J + 8 q r U 8 + e h U G c M t y I V g 1 r 4 W a x C 4 0 x t q I 9 i q 7 y n 0 j J C U N A L r Q Y R Z P Y h M p Y S b 6 V l 6 g w 5 F 6 p C 3 / M u v D i i y / u 0 m f I 2 O k L N t G B L T J 0 r W u 5 U o Q / T m R h 2 K / 5 6 t u p I z N S G K R Y s A i 0 M E j J b 3 w J Q + h X a S J M z S f n V R g O C y n r L k W r j l f h Z y G v O / w i T I y m W 2 o 3 I v I s g i b G 9 T 2 Y 7 U T q Y S u U o D D s H 6 y T h e w c b 1 O 9 d s i 7 1 6 G + l R d O Z G F 4 A a 0 y R P F S 8 q s 9 H 0 Y b t D B I q V T 9 C U P o c / E u V S q W e h Y G c e r x 7 2 j V I X w 7 y i q p E C k 0 C Y 3 O l K A w k K u w e X T M S n 3 i v a O Q d C 0 5 Y X h H l z C i z J 3 u e X t U j t m 3 v S R I t l y B x Y k s D G S B n P B Q j X h p I 4 X h Q h h t 9 I N J Z C i s w K c w h O z p m g O B O 9 G a w K s w i F W O 5 P l E G W E p V 1 z M C y P k s c 1 B o z M p E Q a 6 F B P 5 2 v 1 f G C X 6 w 2 y H T o Z W Y s K w S Z c e p O O 7 8 P D J J T h e R J l J 8 8 O J L A x k V d / w m w T M d k h h I O q s k K U H 5 a o M f o V h F 0 4 T R S 0 g 6 1 U Y f g s f i w Z u m a i f h q O F s n 3 r X h g s f o t G Z 1 I i D H R J t / 2 w C q y A U Y I a 7 g g f N U 5 J C c M P u i Q 6 d / v L H p 7 g r z i B i D Q n 7 o + S E w Z i K k / A v D C Q l U v p Z R y v w n A L T C J / g h X 4 F Q a x f n o 3 N C b w K g x C F g a 3 K Q b x + 1 Z m P I X a l T U 8 3 b B C b 9 P V V v I r D G L y y R j k e N t e v d v G I z D b o Y O I q W T Y q R A G + v W I G i t 6 J R d n E J E y L P i j 5 I T h V B h 1 m B c G z a I E F f j h d Y 5 B j A i M M R h W 4 F s Y B u M 8 F u q A x q M w f A u X K N e j V c s s O F o o w v C j E L O 9 G 6 2 O C M J w N x p V / A m D M H K J 8 w W s A n T 1 N 7 J S N x 3 x Q A 2 9 U y A M P 2 p C F y o c h I N / C u v i H C L b Y E 6 G k h M G I o 5 Q w L w w a P J v y 6 n S I 5 D C Q M Q x D I F J 5 B Z Y g W 9 h m I D z W E g p t s J 4 F I b / w S W K 6 7 y A c D X V N V I h S 7 G n Z Q l B G P R / 3 p 8 w S J t F g b y 6 a k H e n u q O 8 g j 0 d I R a 3 D w l w k C X j i T j 6 T x D v z U P h D U Z S k 4 Y K s G o w 7 w w a K Z + p 8 J s h x S G y j D a o F 9 5 B 8 A K f A v D I z i P x Z V o T O B R G M T x p H 4 s D / 4 G R w t 1 / U 8 I D p P L K 5 M I w q C / J / 0 J w 0 R 4 i p C x 3 g / D K E H d y / T Q m 6 o T l w J h 0 M y J h y 8 Z v a v a C + t x C p E K H r b F b t f s w U i J M A g b 9 + I Q u w D s m B c G z e Z 8 a k 6 G F I b A U V g T 0 K + 8 0 n y h b 2 E Q B s E 3 o D G B R 2 F Y A 5 c o c j V K B W H C S g 3 F F 6 q v V v Y y y h W E 4 Q 9 o V P E n D H T 6 f f K u e B Z G i c k w 2 6 G T o V F P j B Q I g z 5 F S G b t p m 0 6 9 + y X M 2 r i j H l L V m 3 c v n P P A f U W J C k 6 G 6 c Q u R F m L f n j y 9 y P H y V S I g z i 2 2 6 M d 2 D V Y F 4 Y N M m b b o b Z D i 0 M 6 k I w / c r b F 1 b g W x i E P n o v G h N 4 F I Y t c I k i j W J U h C R o x E u 7 M C M 6 E 4 1 O C I / h a 9 G o 4 k 8 Y / g 5 P E X L z x u s w S l w N s 5 1 V s I m M g t V O C o R B 3 A H r R r n q Z 3 Y d M n 0 9 H d K V 4 B 9 w l y D z e y T 4 9 J L w H 6 C X S F M i D D / A J q L N J R T F v D B 0 R 6 t E M 5 j t 0 M K g S h n 9 A O s N K y j e 5 K P 6 3 d u F Q f t 9 h E K f w S W K V F h I 4 Y h Q C f V D t N o Y A 5 P F G X Q Q s p 1 C Y T F d K l 9 i w y 4 M a p S n z A x 4 i j w L q 4 C w K y x B N S K T p r g V J I Z S E z J M C o R B D F z 3 S N l 2 k z 7 G 8 S Q H 6 P q V N R 2 n j e d Z B 7 U m X y Z S I g x 0 5 g i X b a D m h U H O f h i D S J x H C 8 M c W B P Q H / I S W I F v Y R C G N u p U s l 0 Y H M p I H o J L F L f V Y b G 4 K j F / v V t Y l 5 i C V j 1 z 4 B l F v 1 p q F 4 Z X 0 K Z H W D u J Q z 3 b t Z X a 5 J o Z o d D h q 2 E S o W I k U y A M y d b D C b R d p O Y a j P M X O E k 0 p A L C o 7 w V K 8 A x H g 0 C K R G G I 7 C J U E 9 q G + a F Y S R a Z d S l t C I x + D C G G v G w H B a R B r A C v 8 K w 2 x 6 g W 0 O 9 + H Z h 2 I A 2 C n E Z z D k g d p e w r 4 J 8 d A v 3 e f b / 0 K p j r R j Y T U S N A r s w E M H p E n T H J C J M Q q F f 6 Z D o Q C M 5 X c 0 h + 0 e w Q 6 h u C o T B P f + c l u b 6 4 i M / a r J X 1 d D s p X s r 8 S W U V W u 0 p k g Y C m G T c N 6 k Z 1 4 Y d F e g s r x N p U A T I 1 l V G Y V u g k U k 8 w D M U f w K g / A 5 f 4 9 G G 3 Z h c H r G t o d P F M d O l 9 c a X u B F t N s R s 5 K f 5 V y O a o W U p q w V 2 l X s v V K u 2 6 z y T 3 h K k A e e B a P M D e K m u U / F 7 8 k G M R B J g T A s h i U p u q v V 0 Y C u S m q Z H P U R U b S u G 6 w W 5 x F T n C k R h h C d 0 f B 8 x y l W 8 8 L w B l o V L h I 7 / H 6 x I J u N + f C I o 8 k F I m Z X g T A c v Y G K s V X 5 S U g P S 0 w X 2 d O v U E t q M c S 0 S 0 6 T D E V i b c p A Y A Y M A u K D t a O m 6 k W E I 8 P k p 7 X + T c Z + S 1 I h J S L i U k u c U 6 j d E n S 8 e p i + t t 3 L h y f S O 4 4 i V F P P m g J h E O e C / F J V l 3 7 n c A t 4 K F Q Z J 7 x P 5 G 8 e 0 x i W G H + F y U Z q h E E c p 8 b p I W w v 3 y d e B v P C 8 I u 2 F F h H 2 y O + c D Z d 0 C 1 C Y z n w p 4 C e 4 z l F K H 8 L Y X g 8 k N F b L Y u r c h d O Y l F D D T U S u t J w t F G I i 9 m Z + s F / o b I 1 6 T Z Y B P 4 r f n + X a t e b P 1 N z 7 t a G S c W u w u q + E J m 9 8 J T p R g x g 6 D s o Q t O l 0 W d S U e 4 o x / p D 9 1 h e d l I g D C F p t O a T z P s 1 A e p v a 2 / 3 Q O D 0 n D n L N 3 3 8 y f Y 3 5 4 7 q R t z C Z d V l n t Q I Q y s Y Z c 5 e j P v + 6 N r R r T O e i v 4 M z A t D S J 8 j u s 7 j W J n / c C K 9 A g y U v U C X w y B x u v 0 l P S o M R x u F 2 8 s N c 4 0 x e a F M 9 B R R R q L V j n 1 L Z w e 0 U R w V 9 V g b l Z S v 7 v g 4 B y a R H F h B W 8 3 b x H L i 9 T Z D m 2 L E / l x 3 m X a K o N u I W O n 3 I 8 a O 3 Q y n K N 8 4 V H 6 r 2 i P n n n 6 d 3 U q A Z y r b J V I h D A t g S p a h G m W 4 G / Y k a K V c r t Q I g 7 6 8 d P k O A 4 e N 7 H 2 e N U 8 m 5 j d J g T B o Y 8 z C Z F 8 x e O S A L m 7 1 Z r P k g g u a y d / w Q 2 n Q 2 L G Y v I o K A 6 K W q k 1 y n g V 8 R S h e V 5 k K f r N n 7 s p 0 2 q / f B 0 5 A r m 0 P v q R y p 5 N B x t 9 L H a n F G z D Y 2 X U L O e l H 1 k y K I I S C u O 0 N D 4 X o B Q Q g b a k m k 8 L 7 o p 5 8 v 6 V C G P L p X d L e 0 Q w b D 4 s p P 3 2 h B M q m R h j E t T A d l 8 M 7 S g q E Y Z d m n t o H N b f i X O A t t J N g Z G w J w 5 H 4 m L V s r 5 e 0 U Q C F 0 8 X J f O J l T 5 o 7 0 O 9 n l n M + B s r J F S k j F C 2 u B b M A l b Y + F F o n j 0 5 7 y A E P O w c K A 5 4 E b 8 F B Q b j O 0 o Z 1 g m f g S X K K O K 2 4 C M 3 F o L a 0 M p E K Y Q j t L k Y 9 V Q t q V 0 e Y r 3 T 5 X 9 w p I y 9 Y p 0 Y Y N L E m E q f A O 0 o K h E E X 4 u S H K m I q 0 S L d 1 H e E q t E X J U s Y h D z L D U b T m d z f F 2 t E B l o S M w z S z Z k t 5 2 2 1 I 8 2 3 Z 9 y r x K 6 s 0 b x e k U M V e T 4 z T E b L o U s / / D o v / N g 7 s H v 7 n A H 6 E R c l S h a C e m W K L w M E B 8 m i U T H E / M / H k i 9 s H q e a u C C c E m E I f Z Z M g T o b l c g B X i i 0 m U x Z 5 4 m W 0 s t E a o S h 6 A x Y n R G G x a k Q h j f R X h z K i + t + D 6 K Z J L q T L y I M i Q F D l I y m / R / d I Y Y o H F 1 + m T S i K S c N T 4 A Y f d V A X H X + y Z 7 m L F c e I p 0 2 0 7 6 W 8 O 0 M + 7 x X p j D p e j k Z P F N I p 6 w K l K 3 k N h g j 1 z k i H B X C L W p K y + x q C C a 9 0 x 1 I s T l i 1 v v k q C j c c q k R h l D B 4 s 4 O E y L u 6 C L O X 0 l a G Q Z L Q d e p E Q a P 8 y u r 4 G 2 R C m E I X Q F D c c g S P u Z + p 0 I A 0 Y T E E W F 4 F C 0 C l S 8 b N n 7 m o l W 5 H 2 5 e + f S Y T u q y m W Z 3 c 4 E 4 A V c h 5 9 3 4 7 N N 7 4 2 s t x Y 8 W 0 n R h m A q d x z 2 3 e v u H m 1 6 a M 7 i V c C + W / 5 c 4 H L i Z j I w 9 J i x 4 O 1 J G c K V m U a O I Z y w 7 Y F v 8 f e D T i c 3 L K Z s C P n a Y b J e T V x T Q p V d 8 0 V d 4 P U m R M I T 5 a v o l + o V T V 3 Q p w F 9 L 7 p y V n 8 b x c V I k D A V k q R + Z B + F t k R J h + K g c L M X g E n E B n 0 7 i H 6 W K d V u H h e G I 2 / w 3 h X a n t L C X I k K N L v 1 y h t / e r 2 P t 8 M / C T N S v n n t G j f X i B s r w m O E r n E Q g r w f M b m Q u E r Y m U U n b o y h 1 A 6 v + L v z f 5 P y x c 4 P I K G Q 9 v B I M j H q R Z E p J 3 n K L f b 2 7 i M E 2 q R O G M P k f L L 6 3 T + e W t Z M Y P E j b c x K 8 4 b d W b o R z 1 X 8 o R c I Q 2 i J M t m s Q b p 6 U C I P H a V A n z h H D G k N f a I I 0 L K y N Y m F h e N X p M a d B P 6 2 4 G R 4 k Y v D x Z x 7 n t R p F v l i p p F t V u R i + R Q G d n E Y m 4 w k x c k e f V + y o 4 0 y A m i T 7 J z k c x 4 4 8 D U d v u q K h p u r a S g m o U y o M M Q q + f n f 1 o h l j B v e N 0 b t 7 5 3 O d b r P w 8 I x M e x n h E 3 u g r C e y J 5 V Y 5 G M Y u g i G i L B 6 n h p h K P L 6 w I t A P e Z P + x J n i u P 0 n 1 k b 4 C O v E j s H e a l J a K O s Z n H R Q i p K I 1 D 2 E J y i f O J J G c 6 z R g f P 4 z d Q T 7 O w + r j z P W p R N n z L F N q H s e X 1 Y a 6 a x A l R i F 3 S G x 0 e M v L A p M h x S k K g 7 Y + x X U Q J m s l z s C U i D D T f v j T S o e a t 8 A Y p k C e H t b r Q m Z w Y T 5 k w h O 6 D g w N l 7 J P w q R G G 0 E / u l f B j X P q 9 m q a z F r E h W V P x K I L 1 L h E R h l D o 8 y F + J o I a a p f 3 I n x O L j E C K S j n q w v Q 7 k B 3 B D E K P S N T j t m I s 0 u T V j d B m y 0 R P y E d n E P B S y e x r q F W A w q t 1 C t D b X n O t P A m W N w 4 5 7 v Q l 3 J k V g M l + u I 4 C k O E j d q I I K l k g c C L m h R F F G c / R 4 d L p U 4 Y Q j P c X 5 3 s N 0 + K h C F 0 Q F e o T u b G I 6 F D c p r I S t Y N L 3 H U 4 c a O L G F E h S E U + n q U t L N I S + b t 0 v u K z H q H h 6 a c H z 1 P i n N S q D g r d i 9 8 b P + A D s n g C h c 5 r d I G 6 s 2 N d k 9 h N v M J q 4 n k Z 6 f q 7 9 Q V f 0 X / 4 i w X 8 A 8 V j v E U v d I 3 U k p j q X i L V l d z l h x n Y Q i F F m v + 9 f N g J z l 4 j 5 c 3 + T B N F p C L U W F S K A y h 5 a f A R 4 v 9 7 6 R K G E K / 6 O M w 7 Y y O 9 J a t 4 q R u W X o z 4 x H 9 0 D 6 S z C k m D K H Q 4 e X 9 v G h D V 0 p + R N b o N 3 Q o S S K L J j q + x l x u i 4 R Y n u h E H R x z s R Q s 0 O T D C r 8 0 j I p t o h B y r E o 5 9 Q W + c Y j R U w u L h t n d A V Y F I i T s e d f 7 L l A V 2 + O e t C t D t j r x e f y F I b S D D u T I d N 7 t u m e Y 0 + p Z l I z O i z U J H 8 O k U h h C 3 7 m 9 7 d j r x 6 d M G E J F D 7 o P 6 s s h K c v r d m X I 0 E S Y h Y p m 6 h S 5 c v h d I i E M Y V y 1 o V w v 5 a F H 8 e n v 4 C + T I S W v j / D R V d q n 5 r n i D O O c m G N N M i W 7 n Q 9 H t 1 D P W q b L X N t g x z 6 u c K x q k D d I 9 w F r 0 y / P + Y 9 q p i y p P 7 O / n / b f t 8 j o v w + e o X k J Z c i i 8 k k f f 2 H Q Z Z V 2 q V k c + m Z i c 3 j S N L h T 2 7 c i p F Q Y w u 9 I P f X v E / W H b 7 a / 3 q R O G M I d R Y o w V O g W 3 4 r 4 h k 1 p / 4 E 2 g v d 7 w k f m e U k Y w h x + e V z 3 O j B L V O 3 6 / 7 T T y z J L y G d 2 1 / / A L P L O I C p x R 9 n e q + U 3 y q e i o p l B 9 Q q F r x f f 1 b 1 5 b D i S 0 b j n 2 K X i Z F 1 B v g 2 0 a V j T k e q 8 d a Z q 0 8 7 + O l P d l V i j 1 2 w 6 B v D d 6 x 3 e Y y + w 9 6 m l s a F 6 x p N o E S j E P y N C v 5 Y L / 3 0 M 0 f X A K W U U m t B n S 0 C / e O m 2 X 9 v I H a a J T M 0 4 d 4 z Q 9 w i K 8 P l F i A m g M O S X R L s m + G A o N U 2 e 2 X r E a u n t x s 8 l i A A H A b 3 3 6 o 7 4 y x R N 7 b 3 i r f j n J R O I x X m 7 l z J q y G o 3 + r U 8 V R g s v l g 2 p m s D + y J m 1 m l 9 Z m 7 X v e H R / G + c d K F b j C f m R k H + 2 r 9 2 r 2 v r f G V b 3 L 6 E G n 5 u t + Z V f F R B y j / w x Q f b P 9 r 7 s 9 u V d 2 P 3 Z C n Y p W r / F d o 9 m R Y f T u w a i d y w y G j U b e J m h 6 / v i 4 l C U s s 4 l Q e L Y d S h 3 d h 6 R W W T N o 6 Q S B O o e 7 0 l y G A 5 N V c I y b 7 F d 1 z W y C 6 S l V t d O 2 m 1 n N P q + F C 0 / f 6 e T R J 3 a F b T H i O X u 8 y 1 p Y J 3 h t H l e r L 7 r R Z v 8 R + Q r f N m N y X / 4 Y k + i S X 2 W p 2 G r 8 D 3 T Q q D R c H e 3 F X L F s 5 d u D L 3 k w P J 9 a v g j H 6 t G 1 U u W 7 t J 6 x 5 j l 7 p n e 8 j / 7 p P c V Y u f W L D s 9 Z 3 a 1 8 k j U 2 s E f u P c I 1 P F e 7 M G t A n / N z U b t f r t k N m b y Y 0 i M n s 2 r 1 z 4 5 N L V Q Q / 3 9 s 5 Z N z Q X B g 5 l 2 g x d p B b K L v h 7 Z M 0 n + f p w P i i i Q j K I m Q 0 R u g q G w 3 B W 5 v C H 6 1 c u m T d 3 0 Y r V 2 z x U m i h Z D u 5 Y u 3 z B k 0 t W b v z w + N y C E Y p 2 z h v c U h j A l m 2 T 8 x S h U U 9 H B g 0 9 3 B M j h 9 m / Z d W i J 5 e s 2 m w f U u u F I U 3 5 d T 6 9 x + s E 4 N C 7 a 5 f P m z Z 2 6 K g p c 5 Z u F C M + E h y c 1 u D G 4 o 5 / P P F p 9 L Y T c d 6 W H + Y b O I o 4 v 8 M z f v l + 2 + o l s y e P v H P s t H n L N y u B + e D Y v O b t H T K Z u V D q h I E 5 7 J h 1 0 B g r 0 a n t V H Q b m I Z + g a e I W n + E K Q E K d U 8 X D 7 A w M D T U 7 s / T Y d N D V 9 q k 6 m Y x a Q 0 L A 0 N D 5 S 2 v 4 D p i o M v j k I s o T D r D w s D Q 3 I 9 O L U C n y L F B h 9 N R R f u Z t I a F g a E Z j 0 4 t M B d G H W J J s D h u A U 5 M 2 s H C w N A 8 g k 4 t 0 B 5 G D c e 6 w k 8 k K 7 L X g y l V s D A w N E v R q 0 W c h w y a K m k X w c y U H l g Y G J o N 6 N U i l a V Y T D t f 6 d L n 2 7 c Z M a U D F g a G 5 m t 6 c 1 c F o i 6 h x e F H d P V 2 5 C w c T C m A h Y H R o N t u T m 6 8 3 / 9 Q A 5 h V T i 2 Z i C z G J C w M j A Z d S e p A 4 D f j t 9 k 3 C / y 0 a X J 7 p 7 y h s + H H l C J Y G B g N 7 6 N f k 2 Q 1 v / b 2 E e P + N n p I / y s b 0 e 8 c c R r z g K E U w s L A 6 L g K P b u Y a C q Q M G k N C w O j 4 2 M D h U 4 C g U 6 e d v 4 y a Q Y L A 6 N F K P a d J G e k X V Y F x g s s D I y W g y 3 Q u 5 O n y n s 4 F 1 O 6 Y G F g 9 O x x K q z l h S w P 2 R 6 Z d I S F g X H g k 3 r o 4 c l R 7 j m c h y l t s D A w T v z X v e 6 F n s r a e m F M u s P C w D j y m a d a 8 C Q N 3 W s T M e k K C w P j z E / J h j P 0 / w F n Y E o h L A y M C w U z t L u j H K i j L 3 H N l A J Y G B h X 9 v V 3 i X p W q D l Z W 6 W L K R W w M D A e 2 D 7 Q v a R q g n r 3 x 0 o H M 6 U V F g b G E / s f a I V u 7 0 J 2 3 5 U c B F 3 6 Y W F g v L J r x m V u 9 e q b 3 r 6 E 8 z u e E L A w M D 7 I f 3 f e n z s 3 L g M Z s J P Z p O e Y Z z + H G 1 P q Y W E w y b Z s m T n / c S f 4 x N W V 4 E 5 R M w g / V 3 R V D E 2 T v 3 v D y i X z Z k 4 e M / z 2 m 3 O G j 5 4 w a + n G T 5 K v k s i k I y w M J t m K x 2 e C P k F P v J F D P Y X B U j i 5 w p 2 T M Q U L g 0 l U Y S i / B p 3 W j W V N c I T K B L i 4 w s L A m I K F w S S q M A R u R a d 1 Z d 2 F O E L h c n i 4 w s L A m I K F w S S E M G Q t Q q 9 1 Z X 0 z H C K T u Q I e b r A w M K Z g Y T A J I Q y B x h v R b V 1 5 p T Y O k T n n b X i 4 w M L A m I K F w S S U M A Q 6 b E G / d W W h L v L 4 Q m 8 z F S w M j C l Y G E x C C k P g m q 3 o u K 7 0 w R E K 9 Z f A w x E W B s Y U L A w m o Y U h c M U m 9 F w 3 3 q y E I x T K 3 e 5 h 0 M D C w J i C h c E k G m E I n O 9 1 0 f I m H E C Q f e s z b i M P F g b G F C w M J t E J Q 6 D R M + i 7 L i y C P 0 2 1 H q O e f B O e F C w M j C l Y G E y i F Y Z A x g B v i x P u O V F O u 2 b C K j j L s D A w p m B h M I l e G A K B 2 n e s R P 9 1 o h u 8 n W l x P 7 n S w c L A m I K F w S R O w h A e N X S Y 4 b p y + V f 4 u l F / Q i 6 O s M H C w J i C h c E k z s I Q p v o t L j u i l s L R n Y v f w C E J W B g Y U 7 A w m M R V G M K 0 G v 8 W + j G J 9 9 p P p z y F Q + K w M D C m Y G E w S R B 9 1 p k G j 6 A j U 4 y A k w e y Z u K Y G C w M j C l Y G E z y X R b 6 r A t X 6 y O e 1 l a H j w f K L c R B g I W B M Q U L g 0 n y z k W X d e N 8 d Y I g x t / g 4 o V q r + C g K C w M j C l Y G E y S 9 y f 0 W F c a v o D O r L C t A 1 y 8 c C 0 O i s L C w J i C h c E k e c v Q Y d 2 p o 4 1 q 2 N A c L h 7 I e B 4 H W b A w M K Z g Y T B J X v A 3 6 L H u n P Y 6 u r P C K z 4 q T A / A M R Y s D I w p W B h M k h d c 5 L 2 Y W z N t k P Q L j e D i T k M c Y s H C w J i C h c E k e c H g Y P R Y D 9 y I / q z y Z l u 4 u P M S D o n A w s C Y g o X B J G F h c N o 5 L f N 4 t D 8 T b L 4 B L q 7 Y Y x l Y G B h T s D C Y J C I M w W G e 3 y b O c E i w 8 P Q 5 c H L h L v h H Y G F g T M H C Y B J L G I I z P V e G / n + W P 8 3 W a Z d 4 U Z i r 4 B 6 B h Y E x B Q u D S a L C E F z q d c G x T d R f x y t j u 7 p V k Q 2 c D t 8 I L A y M K V g Y T A J h C O a O K I d + 6 4 J r i o b c e b e c B l + a j P X w D M P C w J i C h c E k M W E I B l f l e N r z M B L u j r x w b 3 2 4 U 9 h m H 1 k Y G F O w M J g k I Q z B 4 N t T P G y c O B P O L r x 9 n z 7 l W 2 / 4 h G F h Y E z B w m A S u z C E W X S d Q w 3 r K F 4 L 2 K 3 t h A M U q m y A C w s D Y w 4 W B p N I w h A M v j F c V 3 Y O 3 A R H V 7 b d o V u j G A E P F g b G H C w M J l G E I R j c N N B x 0 b G y x 7 K U Y W Z o T l Q 1 P m R g Y W B M w c J g E k I Y g s G n 6 6 E H k z w A L w 8 M x y E y 8 V k G F g b G F C w M J i G F I f j a W e j B F K c k p g h c 6 Y J j Z O 6 H n Y W B M Q U L g 0 l o Y Q h u c M q 9 c i u c P L B B M 2 F R d n H U z s L A m I K F w S Q a Y Q h u d l C G r H l w 8 s B Y H C N z y o u W m Y W B M Q U L g 0 l 0 w h B 8 q w 2 6 M E E 1 L x W q o r x d F 8 f I 1 L W W P V k Y G F O w M J h E K w z B d Q 7 z D M 2 9 l b W M c C c O U c j o s 3 A r C w N j D B Y G k + i F I f i C w + 6 J t k 4 l r A W c q m H X v H E v P g b D F B c W B p M 4 C E N w D P o v x e n 2 P E x O b K 2 M I 0 i 2 4 2 M w T H F h Y T C J k z B s a 4 n u S 1 F 9 F r z c u B A H k L A w M K Z g Y T C J k z A E Z 6 D 7 0 n Q R a 8 f o c E w c x 8 L A m I K F w S S O w r D V O b F C m a 4 z N 8 P T g X H w J m F h Y E z B w m A S R 2 E I D k P / 1 V K l / z N w 1 T I f r i Q s D I w p W B h M 4 i w M L 6 D / O t F o W D R W S c d G p 4 3 c L A y M K V g Y T O I s D M F W 6 M D O t J a r 2 w t o 8 z K E Y W F g T M H C Y J J D 6 L 0 a H C c I b L R f h g M I H o A P B Q s D Y w o W B p N s b X n X a + j A F G t d E z q B M r H 9 k i q 5 Z 8 C H g I W B M Q U L g 0 m 2 B g J Z 1 6 5 C F y a 4 C j 3 Y n Z t y c Y j C T H g Q s D A w p m B h M E l Y G A K B 7 H u 1 B a Y e t / q v J z p q l a E 3 P F R Y G B h T s D C Y x B K G Q K D r J v R h h U u i D l 7 o h 0 M U t l w M D w U W B s Y U L A w m g T A E z l 2 D T i z z 7 y x 4 e G A C j l F Y 1 w w e M i w M j C l Y G E w S E 4 b A e b o x w x A 4 e K D M c z h G Y e O V c J F g Y W B M w c J g k r g w B K 7 Q z D N s u x w O H m i L Y w h G Z M J H g I W B M Q U L g 0 k S w h C 4 D V 1 Y Z k N T O H j g Q R x D 8 P R F 8 L H D w s C Y g o X B J D Z h y P w X u r D M y i b w c K c J D i F 5 + l J 4 J W B h Y E z B w m A S m z A E z t G t N 6 6 j H v Y 0 z g X s V o 7 t I M 5 l s j A w p m B h M I l d G A I P o / 8 q b P k D P F x x L W C 3 7 q F r K s E 3 D A s D Y w o W B p M I w t A F n Z f g n 7 o F R w k v B e y 2 P H 5 d N t x Z G B h T s D C Y R B C G r D f Q d Q l y / 9 Y W X s 7 8 A / 7 O b J p Q 3 f J m Y W B M w c J g E k E Y A v e h 3 9 K s H O G w H S q G w 6 h D Y N 3 A y G w D C w N j C h Y G k 4 j C 0 B y 9 V s u i A T X g q q P M O r i 6 M r s 8 C w N j D h Y G k 4 j C E F i C T q s n 9 7 F r H O p N h H E e d d i Z n c H C w B i D h c E k k j D c j D 7 r y K q u 8 C a p u w V u 7 g x h Y W C M w c J g E k k Y q n l I + x z m 0 Y r w p / g r n N z Z V J e F g T E F C 4 N J J G E I O G Z v T L C k J v w J s r 0 W q Q o G / 8 L C w J i C h c E k s j C 0 2 Y Y + 6 8 K L 9 X A A w Q X a j C 0 y b 7 6 L j 8 E w x Y W F w S S y M A Q m o s + 6 s d T h b e J 6 + L h z C B + D Y Y o L C 4 N J F G G o 7 J Q b 1 s 5 s c h 9 1 F E 9 z m B G 4 D D 5 j C h Y G k y j C E D h 7 I z q t G 3 f h A I o / w 8 c N F g b G F C w M J l G F I X C p x y m C z Y 1 x A M U g O L n A w s C Y g o X B J I Q w B K 7 z q A y z 4 U / S R 5 t 4 2 g 4 L A 2 M K F g a T U M I Q u N T j 2 8 T p 8 C f 5 7 e v w c o K F g T E F C 4 N J S G E I n O 2 l U w e D I + B O U / U h u D n A w s C Y g o X B J L Q w B G r 8 H T 3 X k V c z 4 K 7 h v J l u U R E s D I w p W B h M o h G G 8 J v A C + i 7 T q h J H C X q 5 z w P V x o W B s Y U L A w m 0 Q p D I H D R 3 1 2 z M T 0 E V y f O n b g B 3 g Q s D I w p W B h M 4 i A M g U C V m 5 e i A 2 t 4 K 5 a i z Z H y v b T D B h Y G x h Q s D C b Z g c 6 r o 9 V 4 x 8 Q r 1 8 L N h a z b N X W u W B g Y U 7 A w m O R j d F 0 9 Z Z y q 5 C + E k y u N 6 C k L F g b G F C w M J v k K H d e J C v f p I 5 7 a w c e V K v / E E Q I s D I w p W B h M c q g K O q 4 j n b Q R T / P g 4 U 6 Z 6 T j E D g s D Y w o W B p P k e X v k t 9 D u u e w L D 3 e y Z u E Q G y w M j C l Y G E y S N w j d 1 o W 6 K 9 G V Z T Y 2 h I c 7 Z Z / E M Q l Y G B h T s D C Y J O 8 Z 9 F o 3 m u p W J 5 b Y K s 6 5 k L 0 c x 8 R h Y W B M w c J g k r x g I / R a N y 7 R Z X + e 7 5 x O 3 s 6 5 8 i w m C w N j C h Y G k + Q F Z 6 D T u n I b O r P C Y 2 X g 4 c 4 w H B K D h Y E x B Q u D S f K C w e v R a d 3 I W o b e r P C o 5 z F D + T U 4 B L A w M K Z g Y T B J W B j e v g q 9 1 o 0 L 0 Z t V / u l U Z 0 J g K I 4 A L A y M K V g Y T B I W h m D w z + i 1 b j x n d W a K f 3 l d m 6 g u z j K w M D C m Y G E w i S U M w f l n o 9 8 6 c 4 v l T L L x D / B x 4 3 E c E I W F g T E F C 4 N J o s I Q 3 P r Q R e i 4 T t R w S g b 5 l G t y B o v f w z 0 K C w N j C h Y G k 0 A Y w r x 8 R 1 3 0 X T 2 P w J f m u Y G 1 4 O d A t h B d z c L A m I K F w S Q J Y Q g P G x 5 z e + h 3 g 6 e O 3 N l X u S 5 d P g B f C x Y G x h Q s D C a x C 0 O Y F w Z U Q P 8 l K e e e P n r N v U 3 g r E F Y 2 2 B h Y E z B w m A S S R i C w Q 0 5 W e j B F B 4 S P w d z 7 3 M U l 4 C 9 G D Y L A 2 M K F g a T K M I Q D D 7 X C j 2 Y o C 1 8 n H n N c c u m v b A l C w N j C h Y G k x D C E N x y H b o w w T P w c c b p D I E s W w Z I F g b G F C w M J q G E I R i 8 E 3 1 Y p S M 8 3 B g C f 4 q L 4 B O G h Y E x B Q u D S W h h C N 6 v L S X z N 3 i 4 M Q z + F H f D h 4 W B M Q c L g 0 k 0 w h A c i z 6 s U M k h N a z A Y B x A k B H P 5 c T C w J i C h c E k O m E I 3 o 1 O r N D c M Z + 8 D Y c g 6 Y r / h g 8 L A 2 M K F g a T a I U h 2 B O d W O E 3 b 8 H D h b e b 4 w C C G o u j P i w M j C l Y G E y i F 4 Y 3 q 6 M T K 3 T Q V I + R e b 4 s D i D I f s x y Y W F g T M H C Y B K 9 M A Q n o Q + r n L s a L i 4 4 b e f O G B i p j M n C w J i C h c E k D s K w S Z / l t a G S 1 Z X k T c c Q y N M m 5 7 I w M M Z g Y T C J g z A 4 l Y y o c K / T D u w 4 t 8 F d Q 6 2 b 9 u F j M E x x Y W E w i Z M w T E P / J W n x + F a 4 O f A C n L V s x 8 d g m O L C w m A S J 2 F 4 G b 1 X Q 9 0 / r 4 C j n t b w 1 c H C w J i C h c E k T s I Q r I / u q + X C B y M z i A 7 c D 0 c d L A y M K V g Y T O I o D D e g + z p Q e Y A + Q 2 y Y D S 6 J 5 V k Y G F O w M J j E U R g c J x n i t F k C d w q n b Z Z h W B g Y U 7 A w m M R R G F 5 H 9 3 U h c 7 D + h c K l T D 4 L A 2 M K F g a T O A p D 8 G L 0 X z d a v o 4 D F L Y 1 h g s N C w N j C h Y G k z g L w 3 z 0 X 1 f q x 3 Z F K c y E B w 0 L A 2 M K F g a T O A t D 8 B J 0 Y F c q a 1 M 7 X Q g P E h Y G x h Q s D C Z x E Y Y V 2 e j B r p y i 2 z / x 7 / L w o G B h Y E z B w m A S F 2 F w 2 E k l 0 w F H K E y B A w U L A 2 M K F g a T u A l D s C u 6 s D s L c Y S C Q z g E C w N j C h Y G k 7 g K w / o W 6 M O u X I U j F N 7 u B g 8 V F g b G F C w M J n E V h u C a M 9 C J 3 a i 8 D U c o b B s I F w U W B s Y U L A w m c R e G 4 B p v Z a w D A e 2 S Z T D 4 S G 3 4 S L A w M K Z g Y T C J B 2 E I b h t T D f 3 Y m U n w p 1 h 7 C 5 n n j Y W B M Q U L g 0 m 8 C E M w u P G e h u j J T l w P b 5 p V N 1 e B n w 0 W B s Y U L A w m O b b P G 3 t f n D D e j U f h q + O z J + G Y g D M 4 M a Z g Y W A Y R o G F g W E Y i V D o / w N v o B M 3 q J w d r A A A A A B J R U 5 E r k J g g g = = < / L o g o S W >  
                     < L o g o > i V B O R w 0 K G g o A A A A N S U h E U g A A B B g A A A E Y C A Y A A A D 2 2 U X O A A A A A X N S R 0 I A r s 4 c 6 Q A A A A R n Q U 1 B A A C x j w v 8 Y Q U A A A A J c E h Z c w A A D s I A A A 7 C A R U o S o A A A A A a d E V Y d F N v Z n R 3 Y X J l A F B h a W 5 0 L k 5 F V C B 2 M y 4 1 L j E w M P R y o Q A A V y N J R E F U e F 7 t 3 Q + o H f W d / / + 2 1 k Q q I q I G I S I h i K K E G o K E U C Q E v x o k T W 1 I Y x o l B L f E P w 0 a J I Q 0 p q b i W p U 0 u p J 1 X b U S s z F N U k 2 T E C N 1 7 S 7 u u u v a r e v 6 J 2 p u 6 b b L b n d b k K X o Y m v 9 b a 3 z m 9 f p 5 9 p 7 7 + d z z 5 2 Z z / s z f 8 5 5 P u D F 3 L j b M 3 P P n H t m P u / 5 / P k E A A A A A A A A A A A A A A A A A G A Y 7 d + / P 3 M / A g C A I f T I I 4 9 w L 4 B W O X D g A J 9 J A G g 7 f V l v 2 L A h W 7 B g Q T Z 9 + n R 9 c W c n n 3 w y X + A A A A y J g w c P Z p s 3 b 8 4 W L V o 0 e g 8 w G q A x 2 7 Z t y 1 a s W J G d f f b Z H 3 8 m H 3 j g A T 6 X A H y H D h 3 q N W o f e u g h v i R q d t 9 9 9 3 l f 1 p M E A A A M o O 3 b t x e 6 F 6 B H I + q y c + f O 7 M Y b b 8 z m z p 2 b f f r T n / Y + i 6 N R I S z f A s B 4 d 9 9 9 t / e F c c o p p 2 T z 5 s 3 L V q 1 a l X 3 j G 9 / I 9 u z Z w x d I J N 0 Y 3 H L L L e N 6 J x T N 7 t 2 7 t Q U A A B 2 2 a 9 e u Q g 2 3 U G 6 9 9 V Z t A V N H j h z J b r v t t u y y y y 7 r 3 f / n / 6 l w V q 9 e r S 0 A j B c q M P T L X X f d p S 2 m M P p E Y u b M m d 5 7 W D a 3 3 3 6 7 t g A A o C O O H j 3 6 c c P t 1 F N P 9 a 7 t Z b N 8 + X J t g S j 3 3 3 9 / 7 w H i r F m z v M 9 Y 2 V x 6 6 a X a A s B 4 Z Q s M 6 t G Q b x G w Z s 2 a b N q 0 a d 5 7 F p t 1 6 9 Z p C w A A W m 7 2 7 N n e d d w i C x c u 1 B Y o b e X K l d m J J 5 7 o f a Z i c / 7 5 5 2 s L A O N R Y L B z x R V X e O + X R a 6 6 6 i p t A Q B A y 8 2 Y M c O 7 j l v k w g s v 1 B Y o b e n S p d 7 n y S J M R A 4 g i A K D H T c W z T y a S T r f A g C A l l u 2 b J l 3 H b f I W W e d p S 1 Q 2 k 0 3 3 e R 9 n g w D A O N R Y L C z f v 1 6 7 / 2 y i C a D y r c A A K D l N A d T v j G P 6 + I O l H b v v f d 6 n y f D A M B 4 F B j s 3 H H H H d 7 7 Z Z E 5 c + Z o C w A A W k 6 z 8 u e b V A F K O 3 D g Q O i z Z B U A G I 8 C g 5 0 H H 3 z Q e 7 8 s w r h L A A A 6 x b u W G w W o K v R 5 s g g A j E e B w c 7 + / f u 9 9 8 s i z N I L A E C n e N d y o w B V h T 5 P F g G A 8 S g w m P P e s 9 i c e + 6 5 2 g I A g C l o n f 8 l S 5 Y 0 O s P 9 a a e d N u 4 6 b h i g q t D n y S I A M B 4 F B n P e e x a b W b N m a Q s A A C b Q + P L r r 7 9 + 9 F r 5 c U 4 9 9 d T G r p 1 u a G O K A J V 8 + t O f D n 2 e L A I A 4 1 F g M O e 9 Z 7 E 5 5 5 x z t A U A A D l N q n z J J Z d k / R p N T R b n L 7 7 4 Y u 9 4 j A J U c s Y Z Z 4 Q + T 9 E 5 d O i Q t g D w R x Q Y z H n v W W x m z p y p L Q A A Q 2 n X r l 3 Z q l W r s t N P P 9 2 7 R k 6 W J p d 4 X r R o k X c 8 R g E q c c N t z b N v 3 z 5 t A e C P K D D Y c u t U m + a s s 8 7 S F g C A o b F x 4 8 b e M s 2 f / O Q n v e t i k V x 6 6 a X a N k J z Q O S b F A E q m T d v X u j z F B 0 V / / I t 2 k g T 0 l x 7 7 b W Z T v 5 J J 5 3 U O 2 H b t 2 / n h C G 5 L h c Y H n j g g W z t 2 r X Z / P n z R y d z y j Z t 2 t T o 8 Z 1 y y i k f v 1 d W O f P M M 7 U F A G B g 6 V 7 4 i i u u + P g + O D b L l y / X t h E r V 6 7 0 j s c o Q C W 6 V 8 4 3 5 n n 4 4 Y e 1 R Z P 2 7 t 2 b b d 6 8 u f c F 6 r o 9 T x p N W p N v g a S 6 U G B 4 4 o k n s t t u u y 1 b u n R p b z 6 C f k 8 z H n z w Q W 0 b k 2 K M m 5 u N G g C A g X T L L b d 4 1 7 7 Y 6 A F E v m 2 E H h r m m x Q B K l m w Y E H o 8 x S d H T t 2 a I s m f O U r X / F O S I E A y b W 5 w O B 6 I 5 R N o 6 Y q H F Z J k z N h A w C Q W s X 7 5 L 7 R E I t 8 2 4 h 1 6 9 Z 5 x 2 M U o B J N i p p v z L N t 2 z Z t 0 Y S K l U w g O Q o M t m b P n h 0 6 p q g 0 u Z Y 3 A A C p u e E M p n H 3 N 4 2 o e P 9 S J E A l C x c u D H 2 e o q M V X f I t m r B 6 9 W r v h P Q L D Q r U p c 0 F h g 0 b N n j 7 L 5 B G X X D B B a F j i s p n P v M Z b Q E A G E h u Q k b T P P T Q Q 9 o 2 w j W 6 U g S o J M X f m K I h z P k W T b j s s s u 8 E 9 I v F 1 5 4 o b Z A c m 0 u M J T t M t m G y R D d s l i m o c A A A B h k K W a 4 1 / x N + b Y R 9 9 5 7 r 3 c 8 R g E q K d s W L Z q v f / 3 r 2 q I J Z Z 9 q u u V t g O T a X G B Y t m y Z t / 9 + u f j i i 7 V t V I p J d C g w A A A G W a I 1 + h v j J p x O E a C S x Y s X h z 5 P 0 a H A 0 K C y S 9 c 1 O f M t h k u b C w x l x 4 t d e e W V 2 j Y q x R g 3 C g w A g E H m e i B a p z H f / v a 3 Q 8 d j E a A S 9 / D a P B Q Y m u W d k H 7 Z s m W L t k B y b S 4 w z J k z x 9 t / v 1 x 3 3 X X a N i p F h Z g C A w B g k J 1 4 4 o n e t c 8 g j a H A g L b R U u / 5 x j w U G J r l n Z B + u f / + + 7 U F k m t z g a H s k o 9 t + J J L 8 Q V O g Q E A M O C 8 a 5 9 B G k O B A W 1 T d t h x 0 V B g a J Z 3 Q v p l 3 7 5 9 2 g L J t b n A M H 3 6 d G / / / b J j x w 5 t G 7 V i x Q r v u G J D g Q E A M O C 8 a 5 9 B G k O B A W 2 T Y i l Y h Q J D Q 3 b v 3 u 2 d j A I B a t H m A k P O 2 3 + / 7 N + / X 9 t G X X P N N d 5 x x Y Y C A w B g w H n X P o M 0 h g I D 2 m b l y p W h z 1 N 0 K D A 0 5 J 5 7 7 v F O R o E A t R i k A k O e x p V d W r N I K D A A A A a c d + 0 z S G M o M K B t V q 1 a F f o 8 R Y c C Q 0 N u u u k m 7 2 Q U C F A L C g y 2 3 E S T p q H A A A A Y c N 6 1 z y C N o c C A t r n 6 6 q t D n 6 f o U G B o y F V X X e W d j A I B a k G B w R Y F B g A A S v O u f Q Z p D A U G t A 0 F h g H j 1 u Y v n B N O O E F b o B Z t L T A c O H D A 2 3 e B N I 4 C A 4 C 6 u C G Y w C A Y d 9 2 L z a c / / W l t G 0 O B A W 1 D g W H A X H H F F d 7 J 6 J e T T z 5 Z W 6 A W b S 0 w P P L I I 9 6 + C 6 R x F B g A 1 G F 0 S d y F C x f y / Y B B 8 P E 1 z y J N 3 0 t T Y E D b U G A Y M J d e e q l 3 M v r l z D P P 1 B a o R V s L D G U n R / 3 k J z + p b e M o M A B I 7 Z x z z h n 3 H e F W q w K 6 b N x n O j a n n 3 6 6 t o 3 p U o H h 8 O H D v e + Q h x 5 6 K N u z Z 0 9 2 5 M i R J P t B s y g w D J h L L r n E O x n 9 4 m 4 c g F q 0 t c C w c e N G b 9 / 9 c t J J J 2 n b O A o M U 9 u 7 d 2 9 2 + + 2 3 Z 9 d f f 3 2 m Z T 2 X L V u W L V 6 8 O P v c 5 z 6 X X X T R R d n 8 + f M z F W Y 1 v E z / 9 x t u u C F T w e n g w Y M D 9 T 6 M 0 n u x Y M G C 3 v C 4 l I W y R x 9 9 N N u w Y U O 2 e v X q 3 v s 9 b 9 6 8 3 n 6 X L F n S + 2 9 b t m w Z 2 P d 4 M u o p p e 8 0 r f 6 i H g G X X X Z Z 7 3 M 4 d + 7 c X v S z / p s + i + v W r e t 9 D v f t 2 9 f Y e 3 T b b b d l 0 6 Z N 0 / 7 H Z c a M G Y 0 d U 8 j O n T s z H a s + V 3 r v R t / X 0 b / v R Y s W 9 T 5 3 a 9 a s 6 X 0 X 7 N q 1 q 1 X H b + 3 + + + / P 1 J v V X a e S F o S 2 b 9 + e r V + / P t O M 8 f o e 1 e d Y 9 6 H 6 f O t 8 3 H X X X W 1 9 r 3 v v j V V m z p y p b W P a W G D Q N U B / c x d e e G E 2 f f r 0 0 G t 7 0 W f 2 4 o s v z t a u X Z u 5 o a t D 4 Y k n n s j u v P P O 7 M Y b b + y 9 Z 8 u X L + 9 7 n 6 L 7 G f 3 / 6 3 / n X q J 1 h r r A o C 9 h 3 W x + 9 r O f 7 X 0 5 9 P s D U P e n s 8 8 + u / f / q w u V b h L a W H X T D V y + K Z z z z z 9 f W 6 A W b S 0 w l F 3 u 8 b T T T t O 2 c R Q Y x t M F V 4 0 J 1 w A y y a c + 9 a n e D d I t t 9 y i f 3 e O G l + 6 + X e f W S 9 W v 9 d 9 9 9 3 X u w E 6 5 Z R T v H 1 M F R W 6 X Z F v Y K i A o u E E k 7 3 v Z a M b b 9 1 s q j G X / z s p N Q q n O m 7 d C O f b 2 u 3 Z s 6 f X + D j v v P N G C 2 S V o y K b 7 u n 0 e l 0 u d q k h p t 9 B 9 6 j 5 P 7 2 4 + 8 J o u u d V w 0 b f h / p e z P 9 T 4 e h c q Z G k + + 7 8 3 2 3 g H W N M Z s 2 a p W 1 j 2 l J g 2 L R p 0 + h 7 Y R J 9 7 6 l R f f T o U f 1 7 I O j 7 V U V Q t T t j v 8 N G o 7 9 H f S d q J c G 2 v F d D V W B Q d 5 w V K 1 Z k Z 5 x x h n f A M d H N r K r F q q D n / 2 6 U n h L l m 8 J R t T n f D i R 9 4 e q c q B q o R s e 5 5 5 6 b n X X W W b 0 b Y D c h T + 8 G Q / / W h V k X T Z 1 H 3 X D r s / K H V x k + u t H S k 7 Y H H 3 z Q v P t a W w s M K j T m m 8 J x N 3 K N G / Y C g 5 6 Q r F y 5 c r R 7 a i 3 R E 1 0 V m f O f W 0 u N 9 T l z 5 h S 6 e Y k p l u k J e 9 l r z l T R c X f x y Z W e J O l G 2 I 3 F T h 7 9 n W p / + p 7 O / 2 1 C 5 7 N o c c 4 1 M G t x 6 N C h 3 h O 9 o k 9 B q 0 a v r 6 e G + / f v 1 7 9 b T c V U 9 R Q Y v Z c p k E r U A 0 y f M 3 d d M I n u u 9 S 7 I f 8 5 C f V S y T e d j b 4 D 8 2 0 p T R Y Y H n j g g d G H l U m j 9 0 W f x / z n T t F 3 t L 6 / r I r N R a L 7 F D d v T m O G o s C g i t q p p 5 7 q H W S q z J 4 9 O 9 u 8 e b N + r p 0 a 0 f m m c K p 8 k b X R 2 K 5 Y b m U M k + h z o 6 L U Y 4 8 9 p n 8 P F F U 5 1 R B R d 7 S i 7 5 l u P v W U s m q 3 x 7 Y W G P Q e 5 J v C a b o 7 5 K h h L T D o b 3 2 0 + 2 + T u e C C C 7 K H H 3 5 Y P z d K N 3 i 6 m a j a u C 3 b Z V w 3 S y e e e K L 3 O p b p y r V J T / L r v L + Y L D r 3 + m 5 W U b 3 M E y z d q + i 6 m f 9 Y O q 6 4 l I y u 6 5 Z P Q 8 t E 1 7 q m 7 u N C V O x X o 7 x q 7 6 y y P U 4 0 R C f 1 5 1 q N o B Q 9 c r p e Y F B v s H x b S h M F B r W t q v R Y i 0 0 X J p p V k V I P L C 3 b I 1 W j I R Z N z J s z 0 A U G f R m n v g m a K h b F B n V J y z d d S W 3 U 0 6 D q j V G V 6 G L b p h u O q n R B t 6 q k 6 m Z H F 5 n 8 5 0 L q L j C 4 S U x b n 6 o F i 2 E q M O i m S w 3 6 / M f W R d 2 s 8 2 1 t 1 I B U V 8 i y B e X J o q 7 L + X Z K o y s J 1 B U 9 J S / z / V I n 9 Z x p w 8 1 j v + i J v O 5 B d E N + 1 V V X 9 b r l 6 p p p 2 X B U c S v f m t I k c E 0 V F i Z G D S j X Y K 2 d i k U q f p c d j h C K a w h O S f d V d X + u 3 X 2 c m S 4 X G F y b p b Q 6 C w y 6 F t f Z a z A U F V T b O J e K C n l 1 9 l Q o E 6 u h U k U N Z I F B H / 7 U X e n K R t 3 Y N D F H / n N p X S k w a P h B v k 1 K 4 1 o n z m h d d / T Z a v H E R Z N y V d 8 k U V f s I t 2 x K D C E U / U G d h g K D H q S Z t k 9 N 1 V 0 U 1 7 j P A L e / g 0 y K U 3 k V l f X / 1 C K F k D q o A J t i W 7 p A x 9 X r D C j + U L y T e t S d 6 + 1 F H 9 v K t z k 2 y A N S 3 K / Y y N x P d J M d L n A o O E o + b a 0 u g o M e h q e b 1 o R 3 X f e e + + 9 + r l x m h 8 n 3 7 Q + + j t z q 6 Y l N 3 A F B n U R z D e t j f 4 g 1 L 0 3 / 7 m w r h Q Y U k 0 + p T k B 2 v j H 6 7 r V t 1 7 K w s L E q J F 1 7 b X X 6 u c g C g x + q j 6 x k E E u M K g b v s W T u 7 q j b p H 5 N q k U X Z c n m 4 2 6 L T e U d f c S m U h z 0 X S l Y F l 3 r M b T d + H 9 d R M C J 5 e i 0 K J V X f K t p + 6 e S Z P F q s j Q 5 Q K D 5 h v J t 6 W l L j B s 2 7 Y t u K J M G + L u K x v R l c L C x J R t h 1 Y x M A U G V W b b 2 i 0 l l D J V / w 4 N k T C l i V G s u g C n S s w E a a k 1 e d M w W W 8 W C g x + 1 J D O t 5 U M W o G h r c X E s n F F v W T c Z 8 Y 0 E x s f 6 u r Z t g K P K 3 b U T s V z q 9 m + B z H u v a l s x 4 4 d n e o V U k d X Y 9 f b w D T u u / V j T f d M C s W i y N D V A o O b g L 6 S l A U G 9 9 C o t Y n 9 / q m i 7 I p 9 b Y z m l 8 u 3 y Q x E g U E T A b V 9 L O T E a K 3 1 f F t I F w o M r h B g Q i s Y u A Z q J 2 L d R d R C G w o z a p x s 3 b p V P 3 + M A k M w l Q 1 K g U F P z 9 t e T C w b 1 5 s u i R Q 3 k + 6 J a W 9 y q j Z / / 2 r u i X x b G 8 3 U n 2 / I F K k 6 j t 5 N P t i 5 W N 7 z T M a 6 p 9 L Y p R T d C m K t T G x v p a 4 W G G J 6 A a c q M N Q 5 z 1 l M 6 h i i L Y N Q W B g b V w R I o v M F B h U X u v Z k o e w N f B c K D F X H k I + l i c u 6 8 m U 2 M W 3 q y Z C i + 3 R M 3 O e 3 h w L D + L i l n S o b h A L D o F 2 w x 0 Z P C P N t K t 7 + Y q K b e j e 8 o 9 W p 8 2 m V W 8 m C F E z Z s b 1 u u E F n k 3 q l E / e E 0 S z q H a A 5 b b o w 9 G z i w 4 k y O j x E o r K E P R g 6 k 5 T F 5 0 G + T 9 m 5 c 6 e 2 5 j p f Y E i 1 S o S 6 j a X 6 E i 6 7 E k F H h k h E u f z y y 0 O v 2 a m 4 3 6 E x W i 6 v r T 1 5 R i c 4 p c A w P v f f f 7 + 2 l X W 5 w K C b 5 0 H v d u 4 m G 0 6 i S 0 M C r e N 6 F S T V 1 W J 3 k 3 H d 7 Q t p e 7 f r o l m 0 a J G 2 S b i C z V A m p m d o F w s M s c O / K D C U + / 4 p a p A L C 6 N J 8 b 5 J p w s M F j d Y W m Z P y 0 0 V W W p J X U e 1 Z J b G s V W d 7 K T K k + 6 2 F x h i J j t U A 6 t t Y w B j o n k j 8 m 3 t 9 u 3 b 1 / q n E r r o U 2 D 4 Y y y + 1 L t Y Y H j s s c d a O 1 l U i q R q g L R 9 Q u M a k g z D I q q l 6 M R h 7 u n 0 w K T q C m E F e f s b l l Q t w H e x w B D 7 s I E C w x / i 7 j G j u X m U h i Y p h n R 2 t s A Q + 8 R 7 3 r x 5 2 Z 4 9 e / R z F D W A t M 5 0 / m O h a C b W f F t K 2 w s M W h Y 0 3 5 a W e j I 3 N e B U f d T 7 p w J S a I k m L c 2 k L 3 Y t D e Q m F 4 r K 2 W e f r W 3 t r B t s W q 5 K Y z T 1 J a u b b f 2 9 n H f e e a O T E F W K n l a X r Q Y P c o F h 7 d q 1 2 k b p a g + G t i 0 j X E P M q d i d b 4 Y 2 / V a r i d H V O Q G a j I r b R e 9 t N B S y C 1 3 0 y 2 b v 3 r 3 a p u D t a 1 h S d Q h h 1 w o M M S t J j a L A 8 I d U n Q t m I t f T f N h i q p M F h t 2 7 d 3 s 7 L J p T T j k l 2 7 V r l 3 4 2 p 6 W a + j V S q z Y + N b u 3 G n Z F U n Y m Z v W o C L 1 O 0 b g G X C X W T 4 k 0 P E A N W H d x q U R P V 9 1 5 q h y L w l U Z F j 1 A V F A o O 8 G Q J u b T / 0 a F i F Q 3 j L E F B t 2 g h D 6 3 E 1 N 2 q J W 6 b 4 Z e p 0 z y 1 4 n W 1 Q L D s D W O y 0 z q W 5 R 6 1 O W b o U 2 K e W / U + B 3 0 Y T v W 0 e R q e t / y n w s Z 1 K E 9 p 5 9 + u r b m d G 3 O N 8 O c 0 r p W Y F i 2 b J m 2 U S g w j I s J N y n q 0 E Q P W v O t m U 4 W G K q e 9 N Q T 8 o x S N 3 k 9 8 c 1 / H B d N S J l v k 3 K z 7 5 Z J o 1 x j p n J 0 M 6 i e E A 8 9 9 J D + b U Y N o K q N Z j c 7 c y 0 0 x C f f V I 7 + J q y e v N x 5 5 5 2 l e v M U S W y B o a j L L r v M 2 / c U a Y U u z 8 H Q p Z V i Y p N q j G P O 2 9 e Q x V T s 9 + k w R Y W C s p M 6 z p 8 / 3 3 u d Q Y p b G t q U G 2 I 1 t L n j j j u 0 L a V r B Y Z Q 7 9 q y K D D 8 M V b 3 j a 5 w O j S x n k C 5 c w U G 1 5 A s n b H L 8 9 R J T 3 h 1 I Y 6 d L b 6 o r h U Y 3 L i z 0 t H 5 r H L h K U P D J y K G T S T n q t 6 V o t 8 r 1 Q z 3 m p E 2 t h f I a C g w 9 N f l A o N 6 C + W b o Y m + T / K t N W 8 / w x T L a 8 C W L V u 8 1 y f j M 9 p L 8 K 6 7 7 t K / S 9 m x Y 4 f 3 e q m i 7 z A N 6 V P j X A 9 7 X I + x u m I q 1 U 1 6 V 7 J k y R J t S + l S g c E V N a N R Y P h j q n x m J r N 8 + X L v 9 Q c 5 V b 7 b J 9 O 5 A o O b a b V U E j 4 9 a p 2 u F R i k 6 F A J 3 d x Y d C U r q 0 p P h q K T X V X l l p W p l D r W 7 x a L u U M o M P T X 5 Q K D u A l i h y I a Q p d v T Q 1 q d / O i s X x i H N u b r m j 0 l E j f w f o 8 q N e X e j x q u I s m 6 t V c Q S q a 6 K a 2 r t 4 U K q z o O P R 9 r R t z 3 U O o W 7 5 6 t 2 n i r 1 W r V m W 3 3 H J L d I F M w 1 P z T b L o m N 3 Q q 0 l p e K x + p 5 R z Q L h 5 h s z o v c 8 3 Q 5 u q w 3 D V K 2 C y u N 7 E p t H n L 7 S v q Z L / b 0 1 Q Y P h j r B 8 o p / 7 u a l N c L z M T X R w i 4 e 1 s q l j N K t o F X S w w S L + b O 9 2 Q 6 S Y n / 7 k R V S 7 w 7 g s p m a p f e G 5 i z d p o n o a Y y T M p M P T X 9 Q K D p B 7 z r t 9 H N / 2 6 2 G k C P z V C 9 D e t N f j V Q K 2 r I Z d i z g A 3 H G t o c 8 4 5 5 2 g b z d 2 w J I 1 6 d V V 5 O q R C R M p V V 9 x w z q R S P g X U 9 0 f Z + Y P E e j j f h J h x k 2 c O e 1 I I 7 a d y 1 G M m 3 z a m T Q U G F f D 0 f a e H h / r + 2 r h x Y 3 b T T T f 1 V u x z 3 9 l J Y 9 3 V 3 0 1 k n z T 6 j t f 1 X O / R 6 H 2 K 5 t 9 T 4 V f f n 3 X N B + H u 1 0 1 0 q s B w 2 2 2 3 e T u a K k 0 N j W h K V w s M k 3 W f b P p L e 1 T F L v 9 J u I l Y S q f O u S E m q l p k o M D Q 3 y A U G N w S b 6 Z R o 6 l s Y 0 6 9 j s p O k l s h p m K G S V l G N 3 S a U 0 O F H K 3 w p J 4 p d T z 1 s Z h 9 X V L O B 6 K e d 2 7 4 R Z S U x S Q 1 A P J t M q m K i L E 3 w 7 q Z z z f m s S z k x 0 x q b h 3 9 T e t z u H j x 4 t 7 f e o 3 z 6 K Q Q 2 k / l D H u B Q Y V 6 1 2 u 1 k N i V A A v E V I r v X w 2 d L 3 t t U N G h h t 5 2 J j p V Y K j S n d Y V J Y Z G V w s M M n H d 2 R R d i q u q U t z S 0 / t 8 a 6 7 K z Z q b i b o x h w 4 d G q 0 q l w o F h v 4 G o c A g s S u h 6 L O l m / q q S + a O e u q p p 6 J 6 3 B S I K Y t h S F W j m 6 M i c y D U M A w m i u u m n C T W f 0 s r V q z w 9 m E R N 2 Q g i V R F M B V u d F 3 J f 4 6 S 6 j 3 N Y + L I k S O h 1 6 4 l + l 5 W 7 1 F 3 D J N K + B 7 2 Y j m U Y A x v P z E Z x g K D n r r H L L f t e h 6 l i j m L o V V q o 1 n M H e R W r U k V E 5 0 q M O i C k m / K Z q h 0 u c A g u q A p q Z Y S j V G 2 g a z x t P n W 1 B V X X O H t Z 6 q 4 p 7 K N q 7 I 0 I Q W G / g a l w O A u u K W j z / a 1 1 1 6 r n 8 1 U n U i 4 Y E z V P T 5 b 1 2 D 3 m S t F 4 9 7 z T a p E S V W k 0 X u V o m H k x v i b x z 3 N N 5 e q 9 0 L Z F S z 6 s V 4 y W z G + C f Z e P 2 U 0 / 0 b Z 5 b a r X N + L 5 p F H H t H W m r e f m A x T g U E 9 x 2 I K C 2 O l + N t z M e e W m y 4 d f Q e m W G E m 5 + 3 L K C a 6 N g e D t 6 N + 0 V r 1 + X a o d L 3 A k O q p v 4 W y Y 8 f u v f d e b a 1 5 + 5 k q G v u W b 9 v C O 7 5 + o c D Q 3 6 A U G K T M G E P L G 5 w Q P Z 3 P N + a x W h J 2 V J W e V V U T 2 + 0 7 Y c + Q K K n G B K 9 b t 0 7 b J F L M y e A e 4 J h y x T / z J J q o 2 N t P T I y H 5 3 q v n y J a b U O T j u Y / V 3 L h h R d 6 r 2 k R t 9 q Y N W 8 / M R m G A o O e 4 F s X 9 B 1 v X w Z J o s y c T S o s p J y Y v s o D x 4 I x 0 Z k C g 2 t 4 l o r 7 s h s q X S 8 w t F n Z p 3 D W k 4 t q 3 G O + K Z X p 0 6 d r 2 y b e M f Y L B Y b + B q n A U O Q 7 P n V h Y d T W r V u 9 f V v E z T V j x j 3 F T R r N 4 u 7 G g U f R p J r 5 J k V i h V 4 z K q l X r t I k Y P n G P F U m S + w n 1 T w c K X q G J O p l Y y X 0 2 m Z R w 1 F j u / O f o 6 R q 5 F r 2 V h n D 2 0 9 M B r 3 A 4 O b b S C L R h K t J u J 4 9 f a O / J z e x b V J F j q V i T H S m w O C q q q X i G g 1 D h Q J D O m W 7 R 7 m 1 m M 1 U G f + V 8 i l a R d 4 x 9 g s F h v 4 G q c A g E + d h G R u t a Z 9 v 6 + Q d Q 2 x i 5 4 i Y a L L J c a 1 i W a R 3 y x y m S K z Q a 0 Y l 0 V O + i b z 9 x s b 1 3 D G R 6 u Y 3 1 T L L K R p o h n O A e a 9 t F R W B j h 4 9 q p + t e P u I j f W 9 l O P t J y a D X G B w T 8 q T c b 1 s r Z O M u x c J R s O L 8 m 1 t U g x B s / o + 6 E y B o c p S P W 6 W 0 q F C g S E d r R W e b w p n 8 + b N 2 p p w v S F K p Y W 9 F 8 Q 7 z n 6 h w N D f o B U Y Z O J c O x r q l m g M 7 l T G H Y d F H n 7 4 Y W 3 N u N d L E t d j y p q 3 n 9 j E 3 A y 5 Y W z m 2 b 9 / v 7 Z J u Y l 7 U 8 R E q l n i U 4 2 / d b z 9 x c Q V T C 1 4 r 2 0 R 9 + T Y V I o h R 4 k m a / f 2 E 5 N B L T C 4 + 9 6 k 3 P X d O k m 5 + + u P o 3 9 b T N 5 Y V o p l t q 1 6 i H W m w O C W H C u V V J X u N q P A k E 7 Z t X D d B G w m q o x t L L N k U I 2 8 4 + w X C g z 9 D W K B Y e y k e 3 V 0 M 5 y M m 8 P H N G U n T p t K q g J D q u + O F M u A x h Q Y E j 0 5 U 5 J L s b y r 8 u i j j 2 o b z S 0 h m i L J u H t G s x i u K e + 9 d m z c 5 H r m 3 F w t p q H A M L W E P R j q E t p 3 T J I a O / 9 R q r + l I u b P n / / x c V j F 9 T a M 1 p k C Q 5 U K l 5 s I a a h Q Y E j H r Q p R O M b D E 7 z X L 5 A 2 C h 3 n p K H A 0 N 8 g F h h E B T W L J e h i p J i w 7 O D B g 9 q a S d i D I Y k U S 2 v F F B j W r F n j v V 5 s X M M 6 u Y 0 b N 3 r 7 t o h F Y 8 6 d E / O k H A c u V e Y 5 K h A L o d e N y m O P P a a t u S V L l n j 7 i g 0 F h q l R Y B i f m O t C U X P n z o 2 a F N V C i m W A r X r g d a b A E L F W 9 V C h w J C O e 7 J T O F a T 0 V W 5 k X S T a 7 W R d 6 z 9 Q o G h v 0 E t M L T B x R d f 7 L 0 3 B j H V t Q J D i s m 8 Y m 4 k U 9 y c p W 4 E j 6 o y b L R I L H q v p F o + N f V Y 8 B R L l h p N U O i 9 b m x S F R h S 9 K y h w D A 1 C g z j U 0 e B o Q 1 S / L 1 Z 9 b T s T I H B 8 X Y 0 V R I t b 9 N a F B j S c T O p F 4 5 7 O h a t S h e o J r u W T 8 E 7 1 n 6 h w N A f B Y Z 0 U n T 1 z W O q a w W G e f P m h f Y V l Z g b y R R P W 1 O M a w 8 p 2 6 O u a C y W V a t w H 1 I o m z Z t 0 j a Z s v M s F Y n R f Y D 3 u r F J V W B I s c I J B Y a p U W A Y n 2 E p M K R Y C n j X r l 3 a R u t U g a H K b J n D t l Q l B Y Z 0 3 B r 2 h W N V Y K g y b t n q C y I B 7 1 j 7 h Q J D f x Q Y 0 m n 5 s n U 9 X S s w p H h P Y 2 4 k U z z 9 q a v 3 m J t Q z D w W E x N W W f G o S K z n M J k o x a o s C x Y s 0 D a W 9 7 q x S V V g u P X W W 7 1 9 x Y Y C w 9 Q o M I z P s B Q Y U h T 0 L J a l l k 4 V G D T e J d + U j r s J G w o U G N J p q s C Q 8 1 6 7 Q N o q d K y T h g J D f x Q Y 0 q H A Y C / F k I S Y G 8 k u T / K Y 6 t h d r 4 5 Y 3 u s a J a k U s 9 m f d t p p 2 s b y X j c 2 q Q o M b k i I a S g w T I 0 C w / h Q Y K i e o Z u D Q a p W R j X p k v X k W m 1 F g S G d J g o M r o F d K m e e e a a 2 b e U d b 7 9 Q Y O i P A k M 6 F B j s r V i x I r S v q M T c S L q G S 4 o k l 2 g I T 7 Z q 1 S p t K y s 7 l L B k k n I 9 / 1 I k V u g 1 o 5 K q w J B i 6 V c K D F O j w D A + F B i q x 6 q 9 3 L U 5 G M T b W Z G o y F D H e q 5 N o 8 C Q T t k C w 1 e + 8 h V t o 1 R p 5 L g 5 G 9 r K O 9 5 + o c D Q H w W G d C g w 2 G t b g S F F l 3 j F L a u d V I o l P 5 X Y 5 Z X d P A m p k p R 7 c p c i s U K v G R U K D O F 9 V Q 0 F h m i h f V c O B Y b q s X r v O l d g q D p M Y j R a 5 9 h q f E k b U W B I p 2 y B w f 3 h R 5 k 5 c 6 b 3 u l P F j S t u K + 9 4 + 4 U C Q 3 8 U G P p T l 2 f d n K 5 f v 7 5 X 8 F u 5 c m W v C 7 j G m W v C Q d 0 U 6 m 9 M 3 Z h P P f X U c U n U g D N F g c H k Z s h 7 z d i 4 F U i S c U u j J Y l b L a m y K 6 + 8 0 n t N q 6 g g p C J A q q R a / c L g i a D 3 m r G h w B D e V 9 V Q Y I g W 2 n f l d K n A s H P n z u z 2 2 2 / P N m z Y 0 F v F R / f w + h 7 V Q w 4 9 M N R c g u e c c 0 7 w P m X 6 9 O n e 7 2 4 Q E 5 0 r M D z 1 1 F P e z q p E J 2 b d u n X 6 e a B Q Y J i a C g W 6 U d F F S 3 / M q 1 e v z n T j q z 9 o L Y O 1 a N G i Y C 6 4 4 I L Q + z d p 1 K j J t 1 G q T G y 6 d e t W b d v K O 9 5 + o c D Q H w W G P 9 B q Q R q S N G f O n F S F A a u Y o s A Q f y M 5 b d o 0 7 z U t c u D A A W 2 T q F J 4 L p E o V V Y 9 G v S 4 u R 1 i e K 8 Z G w o M 4 X 1 V D Q W G a K F 9 V 0 4 b C w x q d 2 j V B z 0 o T 3 X d M Y q J L g 6 R M L + A n X z y y d n S p U s z 9 8 X Y a R Q Y / k B P D N R V U 0 8 r 9 c W v I T L 5 f 6 4 1 G z d u 1 D a W 9 7 p T p c U r S I h 3 v P 1 C g a G / Y S 0 w 6 A m u J g x 0 M / Z 3 K a Y o M M T f S L r e B u a Z N W u W t u Z S L E s 2 G o s J C d 3 v T c b E Y M i M 9 5 q x o c A Q 3 l f V U G C I F t p 3 5 b S h w P D Q Q w / 1 l o z X A + 3 8 n 1 2 K i U 4 W G O S k k 0 7 y d m o V d T n R 0 k L q L q d u c / l / 6 4 x h L T C o V 4 K 6 F Z 1 9 9 t m h 3 7 G R u E l J K 3 N f k F X S Z q H j n T Q U G P o b p g K D v o v V w + i E E 0 7 w j r l D M U W B I f 5 G c v P m z d 5 r W s V 6 q E S K J Q D H J n a C R 0 l 5 b 9 b V x M 5 r k f N e M z Y U G M L 7 q h o K D N F C + 6 6 c p g o M a o t w n / I H n S 0 w u P W Q a 4 u 6 J O r m a P v 2 7 f p 3 a w 1 T g e G B B x 7 I N J N 2 W / + Q N a Y q 3 1 Y W M Q F Z m 4 W O d 9 J Q Y O h v G A o M 9 9 1 3 X 3 b W W W d 5 x 9 n R m K L A Y H M j + a l P f c p 7 X a u c f / 7 5 2 k a r 8 B 1 V O o c P H 9 Y 2 l v e 6 w x 4 N w 8 y 3 M b z X j A 0 F h v C + q o Y C Q 7 T Q v i u n 7 g K D e i m 5 F d w G I S Y 6 W 2 A Q 1 w W 9 k e g m f P H i x d m 2 b d v 0 7 9 Y Y h g K D n r J 0 4 S l J b L f I i M 9 3 m 4 W O d 9 J Q Y O h v k A s M K i A O 0 A V 7 N K Y o M N j c S G o o X b 5 J F s 2 l o 6 6 y R 4 4 c 0 b 9 L U e O 0 j u u d J h H L t x a 8 1 x 7 2 a A h u v o 3 h v W Z s K D C E 9 1 U 1 F B i i h f Z d O X U V G H S f 3 8 E h E F P F R K c L D K K J v f J N 4 9 H Y R Y t V A 2 I N c o H h k k s u C R 1 / a x P b 2 y V i + Z k 2 C x 3 v p K H A 0 N + g F h g G e K I 4 U x Q Y T G 8 k v d d O E c 0 b o m v Z T T f d 1 C t C q 5 C m l R s 0 U a l 6 v e m / 6 / / u / g 5 r i 3 o K 5 V s L 3 m s P e / Q w K t / G 8 F 4 z N h Q Y w v u q G g o M 0 U L 7 r p w 6 C g y u d 9 o g x k T n C w z S l i L D a D T u 0 m D W 4 E o G s c C g Y R D 5 p n N x Q x w q i / h c t 1 n o e C c N B Y b + B q 3 A o I Z W o m W X 2 h J T F B j s b i R T L q / Y 9 s y e P V t b K 9 7 r D 3 u 0 C l W + j e G 9 Z m w o M I T 3 V T U U G K K F 9 l 0 5 K Q s M W 7 Z s 6 f V K y 3 8 c 1 J g Y i A K D a I 3 z f N O q a M J B T f i R / 1 y b Q S o w a E 3 Y l i 8 5 1 z d u r f L K 1 K U 2 3 1 R J m 4 W O d 9 J Q Y O h v k A o M b t n g Q Y 8 p C g y 2 N 5 J u F Y W h i 9 H c C 6 O 8 1 x / 2 u I c k M b z X j A 0 F h v C + q o Y C Q 7 T Q v i s n V Y H B 9 U Y a 9 J g Y m A K D 7 N y 5 s 5 X L l r m u / b U Y l A L D B R d c E D p W s 2 h M 6 4 w Z M 3 p P b r Q m 7 c K F C 3 t L W m p + B 9 0 E 6 5 z p / x Y z 9 l V P Y / N t Z Z q J N t 9 U S Z u F j n f S U G D o b 1 A K D G 4 S t G G I K Q o M t j e S e i A w 4 E + m v L i H M 5 a 8 f Q x 7 D F Y T 8 V 4 z N h Q Y w v u q G g o M 0 U L 7 r p w U B Y Z 5 8 + Z 5 + x n Q m B i o A s O o S y + 9 1 D u g p n P i i S d G N z i L 6 H q B Y d + + f d n J J 5 8 c O s 7 S 0 e o S G s u t J a K 0 H m 3 + 3 6 K U 7 b q 9 e / d u b S t T 0 S P f l I q b D b 3 N v G P u F w o M / Q 1 C g e G G G 2 7 w j m G A Y 4 o C g / 2 N p O Z C G J Y i w 4 U X X q i t N W 8 / w 5 6 L L r p I 2 x j e a 8 a G A k N 4 X 1 V D g S F a a N + V Y 3 1 d G O B 5 o U I x M Z A F B j l 4 8 G C 2 Y M E C 7 8 C a j s b u 5 N t k u l x g s L i x U + N I T 0 O f e u o p / d t U 2 e U w t W 5 / v q 0 s 4 g u t z U L H O 2 k o M P T X 9 Q K D G 0 Y 0 T D F F g S H N k y p d i / L N Q E d D O P N t C t 6 + h j 0 G h R z v N W N D g S G 8 r 6 q h w B A t t O / K s b w u L F u 2 z H v 9 A Y + J g S 0 w j K U l g s o 2 D l P G Y E 3 k S X W 1 w H D P P f e E j q 1 w Z s 6 c 2 Z u N O / 8 5 J W + / / X L o 0 C F t K 4 t Y N a P N Q s c 7 a S g w 9 N f 1 A k M X l p s 1 j i k K D G k K D K I e a A O 4 / F g v u l 7 m 2 1 S 8 / Q 1 7 3 J D P G N 5 r x o Y C Q 3 h f V U O B I V p o 3 5 V j d V 1 w q + s M W 0 w M R Y F h l O Z o U C X K q g t + T N y X s L k u F h h 2 7 d o V O q 5 C 0 S S Q d 9 x x h 3 6 u g 7 f / f o n 9 g r v 8 8 s u 9 1 y y Y N g s d 7 6 S h w N B f l w s M Q z S e c W x M U W B I V 2 A Y 5 V Y A G J j U 0 B D y 9 j n s o c A Q F w o M U 6 P A M D 5 W 1 4 V p 0 6 Z 5 r z 3 I s R x m P V Q F h r H 0 4 d u 8 e X O m i f T O O u s s 7 x d I H c 3 J k G / N d b H A U P U p 5 j n n n K N t n b x j m C J R 1 P M m 3 1 R J m 4 W O d 9 J Q Y O i v q w W G P X v 2 e P s d k p i i w J C + w C B a d n r W r F n e v r s W t x R n a t 5 + h z 0 U G O J C g W F q F B j G x + K 6 E H E P 3 t m 4 u e Z M D G 2 B Y T L q q q + V B M 4 / / / z k w y p S j I H s W o H B v Q e l 4 2 7 2 6 u Y d x x S J E n E z 3 m a h 4 5 0 0 F B j 6 6 2 q B w R U H a 4 s u m p q T 5 6 a b b s q 2 b 9 + e u Q J H X 1 U m W S 0 Q U x Q Y 6 i k w j N L n Z s 6 c O d 4 x t D 3 q t b l j x w 7 9 n J x 7 A k b G h A J D X C g w T I 0 C w / g Y X R e 8 1 0 0 Z 9 c j W q n b X X 3 9 9 p r a o 6 9 0 9 F e 9 1 Y u J W Y j R B g a E A n W j 1 d E i x B K a b T M p M l w o M u t n P N 6 V z x h l n a N s E 7 1 i m S J S 1 a 9 e G X r N I 2 i x 0 v J O G A k N / X S w w H D h w w N t n i u j 7 e v 3 6 9 f q 5 E r e 0 n H V M U W C o t 8 A w l n p A 6 k F E / m O r 4 9 7 z 2 q T q E Z p g O c 0 u 8 d 6 P 2 F B g C O + r a i g w R A v t u 3 J i r w u u t 1 f y 6 O H H m j V r 9 H N V 3 m v G 5 L T T T t P W B A W G k n R z r G 4 z q j T l / 4 y O d S + G L h U Y q v Q Q S T W 0 p C D v e K Z I l K 1 b t 4 Z e s 0 j a L H S 8 k 4 Y C Q 3 8 p C g x u y F I y K t b m m 2 T R d / N d d 9 2 l n 6 M k e l J t i g J D c w W G U S o 0 u O t S a 6 K / 4 a Y a 5 K m W c 9 N y 0 / l 2 W H n v R 2 w o M I T 3 V T U U G K K F 9 l 0 5 s d c F q z Z e v 7 i H r L G 8 1 4 2 J K x C b o M A Q Y e X K l S b r Z R f s B l N I V w o M S 5 Y s C R 3 L l K m r m + c k v O O Z I l E i l v B r s 9 D x T h o K D P 2 l K D C k L u K l H H p m 2 b v p 3 H P P 9 V 7 f I K Y o M D R T Y N A w G 6 3 y 0 6 b V q R Q N H d y 2 b Z t + b k y K c 6 x E P u X r O u / 9 i A 0 F h v C + q o Y C Q 7 T Q v i s n 5 r r g H l A k i w r A W q U o / 9 m C 9 / o x s X z o n a r A o K J + v h 0 O s V 0 C X W P b R F c K D F U K M w Z r S c f y j m m K R D l 4 8 G D o N Y u k z U L H O 2 k o M P S X o s D g / j a T 2 L t 3 r 7 c / q 1 g f t 1 v K z z q m K D D U W 2 D Q K l R t K i p o G U 3 d P 1 j 0 2 L G y c e N G 7 z g t U t M E l W 3 l v R + x o c A Q 3 l f V U G C I F t p 3 5 c R c F y K W i C 8 U 9 / D Q i v f 6 M Z k 9 e 7 a 2 J l I V G N w 1 Z n j E L L n m 1 t o 2 0 Y U C w w 0 3 3 B A 6 j i n j x m 4 3 y T u m K W I h 9 L p 9 c / j w Y W 3 b y j v e f q H A 0 F + K A o N L E q 7 b d p J Y P + F 0 Y x G t Y 4 o C Q z 0 F h r q W V F X x Q l 1 z R 6 P P o H r S a N i B C g n 6 j G / Y s M H 6 B t V U q i K i u + k f V t 7 7 E R s K D O F 9 V Q 0 F h m i h f V d O z H U h 5 d K U n / v c 5 7 S 1 5 O 0 j J m 5 e I R O p C g y 6 B u b b 4 R L 5 x M t E F w o M Z 5 5 5 Z u g 4 + q Y F v R f E O 6 4 p E q 1 K T 4 8 2 3 3 z m v O P t F w o M / X W t w O B u w l L F V N X l c 6 e I K Q o M a Q s M m s 3 b Y h j k V F E B o w U F d E v e 7 x i b B p a l b h P v / Y g N B Y b w v q q G A k O 0 0 L 4 r J / K 6 4 L 2 e V Z 5 6 6 i l t L X n 7 i I l r Q 5 p I V W A Y 2 v l 4 q t 6 M W K 0 m 0 Z E h E q H j 6 J t E F 5 j C 3 J d C 2 U S r s p y f m x y y r b z j 7 R c K D P 1 1 r c C Q a u I k y 2 5 9 o x I 1 L E 1 R Y E h X Y H B L I S d N g q d Z r Z B i x S 2 X Y R V 6 L 6 J C g S G 8 r 6 q h w B A t t O / K q X p d c G 2 x J N G K E f n W m r e f m L j V s 0 y k K j A Y T Y 7 Z P c u X L / f e j C K x q s i 0 v c B w 6 6 2 3 h o 6 h S B r 1 x B N P h I 5 p q k S r M h n m t d d e q 2 1 b e c f b L x Q Y + r v x x h t D x 2 a R V E L 7 i o 4 b d m X N 2 4 9 B T F F g S F N g S L X U 4 m h m z J h h O c l X 6 y x c u N D 7 n S 0 y Y L 0 8 y v D e i 9 h Q Y A j v q 2 o o M E Q L 7 b t y q l 4 X 1 q 1 b 5 7 2 W V R Y t W q S t N W 8 / M V m w Y I G 2 J l a v X u 2 9 v k X c O R p a 3 h s y V a z G D 7 e 9 w L B 4 8 e L Q M f S N 5 R w V V e 3 Z s 8 c 7 r g K J 5 m Z L L R W 3 T F h b e c f b L 3 X 1 x u h q g c F V c l M k l d C + o n P P P f d o a 8 3 b j 0 F M U W C w L z C 4 4 X j J c v n l l 2 s 7 0 O 6 8 8 0 7 v 9 7 b I E C 9 V 6 b 0 X s a H A E N 5 X 1 b h V h x p D g W F 8 q l 4 X 3 P d z k i R 6 + O f t J y a W 7 Q f 3 + 5 o n 0 Q O l b q j y 9 G P p 0 q X a R m t 7 g a H K P B W W F b W q H n 3 0 U e + 4 C s R K 6 L U n z c k n n 6 x t W 3 n H 2 y + b N m 3 S N r m u F h j c D X e K m E u 5 g s Q j j z y i r T V v P w Y x R Y H B t s D g C p r J 4 g r s w 8 L 7 / W N j O Q F Z x 3 j v R W w o M I T 3 V T V N z x F C g W F 8 q l 4 X U k 7 o m 2 h y Q m 8 / M b n g g g u 0 N Z F q C O / a t W u 1 H U 5 V x p 1 Y N a I 7 M A d D 6 B j 6 p g 3 L U 7 m J E 8 v G R M V l 0 d o q d K y T Z v 3 6 9 d o m 1 9 U C g y v A p I i 5 h D d A q b p O e / u J j V t 6 1 g w F B t s C w + m n n + 6 9 v l X c / C N D I 9 E y r 8 o w C r 0 P U a H A E N 5 X 1 b j J y x t D g W F 8 q l 4 X X B E z S e 6 + + 2 5 t r X n 7 i Y l 7 Q G 4 i 1 R B e t x r Z c H J f h q V C g W H y t K F a d d 9 9 9 3 n H V S A m 3 K Q r p Z L o i a 4 F 7 1 j 7 R b O 4 5 9 v k u l p g + P r X v x 4 6 N o u Y q / g 3 V C h u j h R r 3 n 5 i s 2 v X L m 3 N U G C w K z C 4 1 0 m W s 8 8 + W 9 u h k e r p 1 R V X X K H t s P H e h 9 h Q Y A j v q 2 r c x K a N o c A w P l W v C + 5 7 O k n u u u s u b a 1 5 + 4 m J W z 3 L R K o h v N Z L k n d K l V l I r c Z l D m K B w U 0 M 2 S h X e S w b E 1 u 2 b A m 9 d t 8 s W 7 Z M 2 z b y j r V f 6 v o i 6 W q B 4 f b b b w 8 d m 0 X M p S w w d G W I x A M P P K C t G Q o M d g W G l L O H K 1 q V 5 P D h w / p 5 m H j v Q 2 w + 9 a l P a T t s v P c h N h Q Y w v u q G r f q U G M o M I x P G w s M X R g i 4 W I i 1 R B e N 3 n k c K r y h + 5 W n 4 g 2 i A W G R H + U p V R s y F k K v f 6 k a b q a 3 o d 3 r P 2 y c u V K b Z P r a o E h 1 W R q e c y 5 W f O T J N F k o N 5 + Y m M 9 G S U F B r s C g 7 v O J I + W v 9 R T e H 2 3 r V q 1 q n D U 3 V S r 6 u z Y s S P b v 3 + / X q v 1 3 H h e 8 8 y d O 1 f b V t B Q E D e / T E r j f n + L U G A I 7 y s y j a H A M D 5 V r w v u u y V J E t 3 P e v s x i I l U Q 3 j d N A T D q c p N / 8 a N G 7 W N N o g F h j a M t 6 n 4 h 2 K m y r g w 1 / h o D f e F X y p 1 z b / R 1 Q L D t m 3 b Q s d m k V R C + 4 p O o p n 5 v f 3 E x u p 7 f h Q F B r s C g 7 v 5 6 2 Q 0 T 4 8 m m V P h Q o W S V I 3 H s l L 2 W r L + W y r r j j v u 6 L 3 v + Y + Z m 7 s j p Y 9 / b 6 t Q Y A j v K z K N o c A w P l W v C y l X k U g 0 E a i 3 H 4 O Y S N X D t q 4 H j 6 1 U Z W I L t 0 p B t E E s M L S h u / 8 l l 1 z i H V e B m K n y h + q W W 2 u N S y + 9 1 D v G q V L X k m 5 d L T C k u o F P 2 J X b 2 5 d F r F d O c b + / e Z Y s W a K t G Q o M d g U G V 8 w c q G j C L v V + S D R H S S H u b 9 M 8 G i r R V E + O i y 6 6 y D u e x P c p 3 v 5 i Q 4 E h v K + Y 1 L W s d g g F h v G p e l 2 4 5 p p r v N c y j r X Q P q J i N e S 0 4 u T 4 U 2 b R o k X a D q c q D a k 8 J g a x w O A u 5 o 3 Z t 2 + f d 0 w F Y + r E E 0 8 M 7 a N v 2 v I k q 2 q D z R V 2 k u t q g U H d p f O N e f R 0 L t + m 4 O 3 L K p b z M K Q a O + h m 1 j d D g c G u w L B u 3 T r v t Q c p p 5 5 6 a i O 9 A R O u d N M r M r j v w F p o T i A 3 B 0 Q w e / b s 0 T Y F b 1 + x o c A Q 3 l d M 3 I T c j a D A M D 5 V r w s J l / 7 u x X L I d 6 o G v N X c Z 2 5 1 L / N o m G G + H U 5 l G 4 K 6 8 O d b E 2 0 v M F R 5 m u G 6 I T Y m Y t I X U 1 W W P 6 2 h 6 2 Y h Z 5 x x h n d s R V L X B b t s g a E t k 7 U 9 9 N B D 3 r F Z Z O n S p d q m 4 O 3 L K u e e e 6 6 2 0 V z X 6 5 Q x Q 4 H B r s D g Z v g e + K i B X H c X U z c n U L K 4 R k E y 6 t 3 S r 7 A w m o T X W 2 9 f s a H A E N 5 X T N x n p B E U G M a n 6 n U h 9 X X A q r 2 n a 3 + R 7 6 Q q O e 2 0 0 7 S 1 4 r 1 + b I Z t y e e P u W X I S s W y a 1 2 o 6 9 4 U q V X F o Q Z K I 9 z k m 1 W T Q m g / f b N 4 8 W J t G z N 7 9 m z v m I p m z p w 5 2 i Z X t s B Q w 6 R e h b i h V e Z J d a O U c o Z m x S 2 L V N k N N 9 z g v a Z 1 L L v R U m C w K z C k n I S 0 j Z k + f X r K n k r j u A Z i 0 m g 4 i G U v J g 0 r q X K / k m j e I G 8 / s R n 2 A s P o / B n W S V i c 7 4 s C w / h U v S 4 c O X L E e y 3 r x C 6 1 q 8 m i 3 a o l y W I 4 / M x 7 b Y s k 6 S 3 m v r x a q 0 I D 3 3 Q c 4 e c + 9 z n v 9 f u l 7 i 7 0 V S f 9 u P 7 6 6 7 W t V e w E e u 7 m 3 5 T 7 Y i q d t W v X a l s r D S 2 J f X J l 9 V R 6 K m 5 s f O G 4 z 0 b j 3 E U 0 S V L M 4 Z G i g T k x 7 j u m N P d Z S x 7 X m 8 c E B Q a 7 A o P j v f 6 g p 6 4 i r p v g L H l U 0 K 4 6 A a S W h J 4 / f / 7 H k z d W T Y K b X 2 8 f s R n 2 A o N b 7 z 9 J t N p L v q 0 V B Y b x i b k u p G 6 8 K 1 W H I e j 7 K d 8 k z 3 n n n a d t t G n T p n m v b R H z + 9 P R m 2 l 1 3 3 C T m 7 V K l X W 0 j b u i f M J V T w t n 8 + b N 2 t b N O 4 6 p 4 i 4 G t V F P l N i b j P X r 1 2 t r z n U P K p 1 r r 7 1 W 2 1 q 4 d W q j M 2 P G D G 2 T u + q q q 7 x 9 9 0 s b V j Y Z w z s + q 1 j P 1 J 5 y V v m x K f o U 8 e D B g 6 P / v 7 V G D Z l 8 G 4 0 C g 2 2 B I X U P m 7 b G + j 6 k D 2 / f K a M C 9 4 I F C 3 q 9 R P W Q Q n 9 3 m h N C 3 9 + 6 V 9 L N u s b z q j d H 6 H 9 f N Q n e T 2 8 f s R n 2 A k P q g r K b L L A Q D b n U 5 P D 6 L F a d k J U C w / j E X B d S L a 8 7 M f p u y r e F q C C R q t f N Z H H D R a K k L I i Y T v b o x m N / H P 0 x t m k 9 a D e 2 p l T c B E h m y j b s r G c 1 L 6 L q r N J 1 F U P 0 R W 0 x t q n M l 0 c Z M Z O R u Q l I k 7 K 8 S a 9 r T K M r v h R O k 5 M 5 T Z T y S Y y i 3 1 U 9 N j R h j 6 L C W e S q N 9 4 + U k S F O H 3 e 1 Z 1 Q T x R 1 E 6 d J k d T I 0 N C n V L P b F 4 n V v D I U G G w L D H f f f b f 3 + s M S f S b d M J F k 3 F O 7 o Y j x U A n v 9 W M z 7 A W G q r 1 B y 0 T z s a l X s e 7 z d c 1 U 8 U D X I T 2 M V E F B Q 3 A m z t l 2 6 6 2 3 a l s a B Y b x i b k u f P 3 r X / d e L 1 X U W 0 K N c A 1 X 0 4 N N f T 4 0 1 E u 9 Y N S e q z p / m U U s 5 j p w D 1 q T R f P e 6 P 5 d 3 2 d 6 7 1 Q U K X 0 d G + 2 9 E I q r k D R K 4 / / y T a m 4 7 u O m y p 7 M u n s G S N m n x a O x u i n v R x c C q + 5 R K R v H M Y 3 4 8 8 8 / X 1 t z u n l M 1 L U s u b I X F P d 7 t o I r Z N W a m H k 9 5 s 6 d 6 7 3 e M O b M M 8 / U N g o F B t s C g 9 T V l b + N 0 T U r 9 b D J u o Y i t S G G Q y W 8 1 4 7 N s B c Y U q 5 u E p O q 4 / M p M I y P w X X B e 8 1 h T O y k l G r 0 5 5 t a U / p B 6 s T e C 6 F o T E Y T Q y e q 3 p C k m G C p y h w H O 3 f u 1 L Z u 3 n E U S c o u 8 y m 6 8 q Q c q x / b X c p q M i I V F q o O 2 y i Y 5 K p M l q g n 4 / m 2 c V W G Z s U m p j C Z a m m l L i Z 2 1 n k K D P Y F B r H u M t + l u C e q S T X Z e 6 j O G A 6 V 8 F 4 7 N s N e Y H C 8 f T U d 9 7 C y N A o M 4 x N 7 X Y i Y k H 7 g o v t 7 d 9 9 W i X u Y U l t K 9 b z o 1 3 s h F F 0 g 1 Q U 2 x Y 3 H W O q y X 7 W R 5 5 a T N F f l h r O u c e 5 j x T z F V M 8 P N 9 O r C S 1 x l e q G M u U y k e 6 i G x U 9 i Z 8 3 b 1 7 p i f E 0 N l + f 4 U Q 9 F s b l 0 K F D 2 t b B 2 3 e / p O i B V J X F k J 4 K q c z 9 X Z A 8 K t Z U n f 2 e A k O a A o O 4 x u F Q J v U 9 g b 7 T 6 7 h 2 t C F G h X z v d W N D g a H a s O a a U h o F h v G J v S 4 8 9 d R T 3 m s O e 6 q u 0 u W W E a 4 1 h b / f 1 A D K N 5 U y c + b M 3 v g M t 1 6 8 C Y 2 N q T I k Y j S u M Z u S t 8 + p s n D h Q m 3 r 5 h 1 H 0 a h B 5 W 5 W K 9 M f S 9 l V D q o 0 5 F L O c 1 F 1 u M l k U c F M N 5 e a W V z d j N R d T z 0 7 N D N 3 2 f f K K g 8 8 8 I C 2 y V W Z y 8 B 9 N z W u j v G k E x M z A W T s C i 2 D l q p P j S k w p C s w S J V r x K C k 6 i z n R e l 7 f R i K D E a r d H i v G x s K D J / 4 h O t F 3 M a U R o F h f C y u C 0 0 M P 2 1 7 q j 7 c r f u 7 v l B h 1 7 q K p J s F r X m v I k G Z 2 V o 1 M Z g a 4 R M n Z K m S 1 B M p f e Y z n / H 2 W S R a l q T K + v 5 V i x N l V 7 w I R R 9 a T a J T 5 A K k C V Q 0 s Y 6 b g 6 B 0 N L 9 F 1 Q k W X S E g C T e T a i e i Q k X o v / e L 1 Y z 7 U 6 n 6 P m o + j C q T H m o m c z e X h p V x x 5 U 6 s b 2 w q v 4 d D m K q T p p J g S F t g W G U J j d V r 8 j U E 6 q 2 K e 6 G M K l B L z I Y L g / t v X Z s K D D 8 g e u t 0 6 p U m b 2 f A s P 4 W F 0 X E g / / 7 V R i F i W o e 7 W u Q s N 4 Y 3 o v V I l 6 F 2 j W z l R d 5 u t o L F 1 9 9 d X e f s t E X 7 j 6 M K j b v H p + a K U O T d S h 4 o N u a D U 0 R M s + j e 3 m X H X d 3 5 i e I P 2 i I o u O z + L L Q T d A E + Z S 8 P 5 / i k Q N q l Q 3 w 1 0 o M u h p Y J U J X + p a X t P N R V I 5 6 l K t 3 i p b t 2 7 t / d 3 o 7 2 X 0 7 0 Z d 4 H W T t H L l y l 6 v q g n / W x N 1 j x m 0 a I B Y F G y 7 n p h r A g W G e g o M E + k h g a 6 D u k 7 q H k X z M F U t 7 L c 5 7 l 4 i K Y 3 t j Z 1 P q G 3 R H B N 6 o J H / b M X b R 2 w o M P y B e + D X q l T p n U u B Y X y s r g t V 5 r U b x F g 8 J K 2 7 m F y k E 4 H 3 P + p q q i 4 / U 5 G 3 / 5 S J W f 6 w z U + F V G j a t 2 + f f v 5 Y 7 C z Y h j N L j x N b W E q Z C U U C 7 / / e L 6 Z r 3 U 6 h i T G Z l k N A 6 p 4 8 L b Y 3 V o q b 0 Z S x b g i t W r V K 2 8 o o M D R T Y I i h 3 h D q s a K i t Y o U 6 l W n z 8 H o c D R d X 1 T k 1 9 9 y 0 w 3 v O i Z 8 H D U o c 1 6 o h 2 y + t e b t J z Y U G P 4 o Z u n v F H E 9 P U u h w D A + l t c F N 8 y 5 M 7 G + b q i X e L 6 N l n r J y o n R A 7 1 8 O z n d w H a 9 K 6 1 O 9 v b t 2 / V z b e o e O + Q a N p X o i 2 D a t G n e a z a d y Z Z n c f N 5 V M r l l 1 + u b T K q t r a t S 9 f E H g h l e w f F L p N T R h N z A 1 g + J X S T B d Y W r d O c b 6 O o g Z V v W h + 3 W t A n q g z z C c X 1 O I l C g a F 7 B Y a q V J h Q Q U J F i D o L D 9 p v v q 2 F m 6 + g k 1 H P 1 4 T D X 7 3 9 x Y Y C w 3 h t 6 g V a p X c g B Y b x s b 4 u p F h l L k V G i 1 N W P V q r F L v 6 q f M 7 v v B E 7 O r q c N F F F 3 k v 0 P Z Y r H V e V Q M N z S h t e o I x 1 d j 4 I s u m T k z q m b n H u u C C C 7 z 9 1 x 0 V n U L L x l Z c Q a Q 2 W u 4 2 3 9 S W 0 Y a r F X c z V k u s P t P X X X e d 9 9 p t y s S L b G w D T / P d 5 N t o F B i G p 8 A w 0 Z 1 3 3 h k a b m W e q j O H V 6 U i S p e G T u n h i H s C n p K 3 3 9 h Q Y P B p n p V 8 0 5 a U Q o F h f F J c F 9 o + 6 a O b 7 P t j s T 1 y U 6 2 C Z / W Q p k h K f Q 4 0 g 2 V X K k l T d s 9 I z H W 9 r i 0 7 d u z Q N o q 7 8 W 4 0 7 i I z p T L d 0 d 3 q E 7 X S R E F N F G 1 U f e / 3 Z F s 3 k P m m V D Q P S L 6 t T Q P v m y k 3 J 0 p d M a F i V B s n V A p N Y h t T x L E s O l N g G N 4 C w 6 j U P Y B S L a k 9 l b b f z O u 7 S h P 1 5 j / X w d t / b C g w h G l J v b r H i o d y / / 3 3 a 1 s Y B Y b x S X V d c H / z r U t o 1 Z + Y + U U K T Z I Y o a 4 i Q + X v a H 0 R 1 F H B L x t 1 A W n L T Y + e c t T 1 Z W l V U H H z O d Q e V e v K d H H U C i d F n 2 T G z L 4 a S 5 P I 1 d V g d j e F R X j / 2 3 6 J W R K x q r G T m K Z O i g K K J p i s 4 3 e Y M A F q t D Y N i X N j B o P c B b 1 U r C / a F B g o M I g m F E x 1 n W + i O D 7 q 4 M G D o 0 s B t y b q d u u K O n X y j i M 2 F B j 6 i 5 1 r K y a 6 b p e d q 4 s C w / i k v C 6 o n a A h U f m P r c j 1 1 1 + v b Z D a g P m m V H Q t q e O h X h 0 9 h t x 5 i q M b w a a L D a r 0 1 / 2 k t Y h D h w 7 V 0 t A o 0 b i c k i b B q u s P W H M C V G 3 A a u j O V H M K W L 4 v M f T Z X L x 4 s f n 4 X d 1 w l R 2 L X 3 b 1 k D o n e h y r r q E m 1 o 3 0 s T T 7 r 2 s k J E m K S c 2 0 P n k T E 2 6 O x g 2 T m V K Z I o P O Q Z m l k Y u g w E C B Y V S V n m E l 0 j h 9 z 6 T 8 H p s q + k 6 w n J C 3 J O 9 4 Y k O B Y W p q n N W 5 j K W G j 7 r V r E q j w D A + d V w X 1 L B v c v 4 4 t X m L P B Q t W 2 S 4 + + 6 7 t a 2 F 2 n q p V h M c E z v q 2 a B Z L + t Y n U D d X f t V j 9 r k h h t u S D K 2 U c W L 0 F h 7 C 3 r d W b N m e f u 0 i C 4 c 7 q Y s m p u z w U u d E x S W o a f b K s r p 6 Z C b C K V w 9 P + v v y 8 9 x a l z A r C m 6 O Y m 1 X f J x D F z K W l p W c s h C P q 7 1 + z 3 q V Z F E V 0 Y J / v b S h H 9 T m U b E U W 7 q K c s I q E a P U F R w 9 U i R Y f W p Z T q R k 2 9 9 f J t K + j v y A 3 b S B o 9 x d N w X H d z j i G m i b 1 T T U 6 n r u J 1 z 3 M C W 7 q X r n N Y r Z Z E d s N g C 9 P 3 Z p G H i 2 v X r t W 2 d v f c c 4 9 p M U + / q 7 6 / Y 5 Y B L 0 Q V Q U 3 C o 5 2 V n c F + Y v Q h 0 s 1 E U x V V C 1 p 3 W g 3 E m C 6 V e p K g s c l 1 V v T 1 n q s 3 Q M x 6 4 y p W q C C k r p f 5 v 0 3 p d S d + v r r W A N f 7 o o q o P i N a + U R b / V s F C f f / M r T 0 P a L h O 7 F P 0 d R g V h E 0 / 7 k R u l l S j 5 C y f 0 c q s u h / p 7 k 9 8 n / X T h N B 6 i m i 9 V N M / V 5 6 s h 7 T u 0 B / 5 / 1 u M B r o U o 0 p u G u 4 W U J j Y O u 2 d e t W 7 7 g s U m b o Y J 3 2 7 t 3 b + 9 v S 9 0 L s w x P N q a T v N z 1 0 S H F / g M G g + y L d + 5 a Z g 2 t s 9 N R Z P U k p O A 8 e 3 U N o q H i K h y L q K a H l M j U c L v 9 3 Z f 0 e 2 O p z m W 8 b d 8 0 1 1 5 T u d a + C g o q A K v Z o r s b 8 v z V L F 0 3 d L K t 7 v A o Q W k 5 P H w 7 9 c q r i 6 E B V J V I X D v c / G T j 6 k l u 6 d O m U l S M 9 t d a y J 6 q 0 t u n 9 0 B + 0 G k y q f m m e A 5 0 3 P V X V x B 4 6 f 6 p e u a X 7 a q P P U 0 P j N F E T T c C k H g F T D c t S j w H d / O o z q c 9 o / t 9 a R x c s P a X b s G F D 7 z t Q x 6 r P r m 6 0 d T P V i i / r A B 2 z v r v 0 B E g 9 h Y o U H k b P h 7 7 n N Q z D u n D m L t D j U m c v F R R n 3 T O u R X 8 n 3 r H F x m I C 5 z r p e H X v p u 8 0 F f 5 1 T 6 e / + d H 7 A n 2 3 6 f u 4 j U N a 0 S 3 q i q + e t v q 8 6 c G B r q F a e l q f O 9 0 L 6 j r l l j b H k N G D B 3 0 G 1 H Z S 0 a F o U U r F 0 t H 7 F C 0 9 b z 2 0 U s X w i Q + Y m 5 r M d y r 6 3 f U 3 p P d R 3 9 9 j 7 0 / 5 D g c A D B U V F X Q B d 0 u y o p 0 + v r k y S l u E j i 0 q u s n N t w C A A a H C q 5 7 8 u w d l A A A A i D S u E R 0 T 1 z 2 / L b z j i 4 2 e H u V b A A A A A A A w l v W M 6 + e c c 4 6 2 b e E d X 2 y Y 6 B A A A A A A g A C 3 6 p F Z W r Z a k H d 8 s W E M O Q A A A A A A A e 6 J v H U a p 0 k N 8 4 1 5 r C c Z A w A A A A B g I K R Y z r E N q 0 i 4 n h Q p A g A A A A A A J r I e I q F c e e W V 2 j Z G y z T n m 1 Q B A A A A A A A T 7 d 2 7 N 9 S I j o p b V 7 w R j z 3 2 m H c 8 V j n 3 3 H O 1 B Q A A A A A A k / A a 0 7 E 5 / f T T t a 3 V j h 0 7 R p f J T J I b b 7 x R W w A A A A A A M A m v M W 2 R k 0 8 + O d u 3 b 5 9 + T u 6 S S y 7 x 9 m + d A w c O a A s A A A A A A E J m z Z r l N a Y t s 2 D B g u z g w Y P 6 2 d y y Z c u y E 0 4 4 w d u n d U 4 6 6 S R t A Q A A A A D A Z N a v X + 8 1 q F P k t N N O y 1 a s W J E 9 8 s g j + n c l 9 9 9 / f 7 Z 8 + f J s x o w Z 3 u u n j F v 2 E g A A A A A A T M F r V N c R 9 Q y Y O X N m b w L F z 3 7 2 s 9 n 8 + f O z u X P n Z u e f f 3 6 m n h U q S o T + d 3 V G Q z 3 y L Q A A A A A A m I p b I Y E E c u u t t 2 o L A A A A A A C m c v T o U a 9 h T T 6 R n X X W W d o C A A A A A I C i l i x Z 4 j W w h z n T p 0 / X F g A A A A A A l P W Z z 3 z G a 2 g P a 3 b t 2 q U t A A A A A A C o Y t q 0 a V 5 j e 9 j C q h E A A A A A A E R 6 4 o k n s h N O O M F r d A 9 L 1 q x Z o y 0 A A A A A A I j 1 6 K O P Z p / 8 5 C e 9 x v e g 5 5 Z b b t E W A A A A A A B Y O X D g Q H b K K a d 4 j f B B j I o p d 9 1 1 l 3 4 G A A A A A A A p X H D B B V 6 D f J B y 9 t l n a w s A A A A A A F J b v 3 5 9 d u K J J 3 q N 8 6 5 n 9 e r V 2 g I A A A A A g D o t X r z Y a 6 R 3 M f P n z 9 c W A A A A A A A 0 a d m y Z Z 1 c a W L e v H n Z 0 a N H 9 T M A A A A A A G i L T Z s 2 j c 5 h 0 N q c e u q p 2 f X X X 6 + f A Q A A A A B A 2 9 1 2 2 2 3 Z n D l z W r G 8 5 Y w Z M 7 J r r r k m 2 7 9 / v / 4 N A A A A A A C 6 6 M i R I 9 n m z Z u z R Y s W Z a e d d p p X A L C M h m q c d 9 5 5 2 f L l y 7 P 7 7 r t P / w 0 A A A A A b N z z j 1 k W G / d S r R Q 6 3 p R x u w W i 7 d 6 9 O 7 v z z j u z j R s 3 9 o Y t q J f B 0 q V L s 4 U L F 2 Z z 5 8 7 N Z s + e 3 e t 9 c M o p p 2 R n n H F G b / j F u e e e 2 + s Z o W L F q l W r s l t u u S W 7 5 5 5 7 s j 1 7 9 v D Z B A A A A J D W / 9 u d Z b H R 6 / x / P 1 6 a t S 3 v H l + d P f P y M 9 n N T / 8 m e N y p 8 v O 3 N g W P p 0 3 p n X w A A A A A A K y E G s h l s / L J D 7 N f j 6 w I N m T b k A 9 G v p A 9 9 8 q h b M 3 B 3 w W P 3 z r P / u v T w e N o U 9 z p B w A A A A D A R q i B X C W H X 3 o + 2 J B t U 1 Q E 2 f 5 3 / x U 8 f s t o H 6 H 9 t y n u 9 A M A A A A A Y C P U Q K 6 S L 3 3 3 9 9 n b x 7 8 a b M y 2 K e + P L M 8 2 f P + 9 4 O 9 g l S v 3 f Z S 9 M 7 I m u P + 2 x J 1 + A A A A A A B s h B r I V b P 1 B 7 8 K N m b b l v 8 5 f l 1 2 z f c + D P 4 O V m l 7 L w Z 3 + g E A A A A A s B F q H M d k z w 9 f C T Z o 2 5 b X j + 3 I L t v 9 U f B 3 s I r e C 8 3 / E N p / 0 3 G n H w A A A A A A G 6 G G c U z U a H / 6 X / 4 m 2 K h t W + 5 + 7 p f B 3 8 E y f / q 3 b 2 f / e / z q 4 P 6 b j D v 9 A A A A A A D Y C D W K Y 3 P 5 4 x 9 l T / 7 o x W D D t k 3 5 7 7 c 2 Z F f s S d u L Q b n u y A e 9 H h O h Y 2 g q 7 v Q D A A A A A G A j 1 C C 2 y r b n f t H q 5 S s V 9 T A I H X u K f O 2 v 3 8 1 e P f Z g K 4 Z N u N M P A A A A A I C N U E P Y M j c / / Z v s Z 2 9 + I 9 j I b U O e f / W J 4 H G n z M o n P + x N A v n c K 4 e y / 3 h z S y M F B 3 f 6 A Q A A A A C w E W o A W 0 f D E B 5 + 4 c e t X L r x v Z E v 1 z J M o l + W 7 f + o t 3 S m 3 i M V H X 7 5 1 s 3 B Y 7 W M O / 0 A A A A A A N g I N X h T 5 U v f / X 3 2 F / / w 0 2 z k j W 8 F G 7 1 N R Y 3 7 0 P E 2 F c 1 h s e 7 o + 9 l f v f h a b 5 6 I 0 D H H x p 1 + A A A A A A B s h B q 4 d U Q T H 2 o i y L e P f z X Y A K 4 z 3 3 7 h e P A Y 2 x D 1 r v j z 5 / / d v N D g T j 8 A A A A A A D Z C j d o 6 o 6 f 1 m v x Q S 1 t q u E K o M Z w 6 L 7 7 2 e P D Y 2 h Q V G i x X 5 n C n H w A A A A A A G 6 H G b F P R 5 I d 7 f v h K 9 u 7 x 1 c F G c a p o f 5 / / T r P z M B S N V r 2 w m M v C n X 4 A A A A A A G y E G r F N Z 8 3 B 3 / W W c w w 1 j F P l 7 u d + G T y W N u Z P D v 9 f 9 v O 3 N g V / j 6 J x p x 8 A A A A A A B u h B m w b o q E T m h u h r i U c X z + 2 I 7 t s d z d 6 M S g q M v z q + F e C v 0 u R u N M P A A A A A I A N D U s I N W D b k m 3 P / S L 7 7 c g X g 4 1 k 6 3 S p F 4 O i 1 S + q z l v h T j 8 A A A A A A D Y 0 p j / U e G 1 T d I y / H l k R b C h b R i t a L N v f n V 4 M i u a s C P 0 u U 8 W d f g A A A A A A 7 I Q a r m 3 L 1 h / 8 K n t / Z H m w s W y Z l 1 9 / p L d i Q + g Y 2 h g V R K o M l X C n H g A A A A A A G + o Z 0 J W n 9 u r J U M d w i W d e f q Z T 8 z F U 6 c X g T j 8 A A A A A A D b U 2 N z / z y 8 F G 6 5 t z J / 9 / X 8 G G 8 z W 0 X v S l S L D u q P v B 3 + H f n G n H w A A A A A A G 2 p s a u i B V i U I N V 7 b G P U w m N h g T p F n / / X p T g y X 0 I o b / 3 P 8 u u D v M F n c 6 Q c A A A A A w M Z o g / P n b 2 3 K r v l e u 1 e U G M 2 V + z 7 K / v u t D V 6 j O U V e P f Z g 9 q X v / j 5 4 H G 3 K i 6 8 9 H j z + y e J O P w A A A A A A N s Y 2 O t V o 7 0 p P B k 3 6 O P b Y U + a X b 9 3 c W 8 K y z U M m N K Q j d O y T x Z 1 + A A A A A A B s T G x 4 a k W C L c + + E 2 z E t i l q 7 P / k j W + O O / b U e f 3 Y j m z D 9 9 9 r Z a F h 2 3 O / C B 7 z Z H G n H w A A A A A A G 6 H G p 1 Z q e P i F H 7 d + k k P 1 K g g d f + r 8 7 M 1 v Z N 9 + 4 X i r e n u U n e j R n X 4 A A A A A A G y E G p + j e f n 1 R 1 o 9 Z O L z 3 / k o e 2 d k T f D Y 6 4 q G T 2 g y S C 2 h q b k h Q s d Z R z Q Z p S b r D B 1 j K O 7 0 A w A A A A B g I 9 T 4 H J t f j 6 z I 9 v z w l W z l k + 2 c A F K N + 9 B x N x E 1 8 F 9 6 b W f 2 F / / w 0 0 Y m z N S E l K H j C s W d f g A A A A A A b I Q a n 6 G o 0 K D G / M 1 P / y b Y u G 0 q X / v r d 4 P H 2 3 Q + G P l C 9 t w r h 2 r t A a J h G 6 F j C c W d f g A A A A A A b I Q a n 1 P l z W P 3 9 S Y V V L f 8 U E O 3 z l z + + E e 9 Y Q q h 4 2 x D 1 K v h 8 E v P 9 4 Z z h I 7 f M i p m q L A R O o 6 J c a c f A A A A A A A b o c Z n 0 b x 9 / K v Z X 7 3 4 W u P D J 8 o u 0 d h E R t 7 4 V i 3 D J p 5 / 9 Y n g / i f G n X 4 A A A A A A G y E G p 9 l o + E T z 7 z 8 T P a l 7 / 4 + 2 O h N H T 2 5 D x 1 X 2 / I / x 6 / r D e k I / Q 5 W u e 7 I B 4 V 6 M b j T D w A A A A C A j V D j s 2 r U o 0 G r K Y Q a v q n z + r E d w W N q W 9 4 b + X J v S c n Q 7 2 C V I h N f u t M P A A A A A I C N U O M z N k / + 6 M X e 3 A i h x m + q b P j + e 8 F j a W P + + 6 0 N S X t 7 a L n M n 7 z x z e C + R + N O P w A A A A A A N k K N T 4 t o B Y U 6 J j Y c G + 0 z d C x t z M u v P 5 K 0 C K N h I + + M r A n u W 3 G n H w A A A A A A G 6 H G p 1 V e P f Z g r U U G T T a p e Q 5 C x 9 L G 3 P 3 c L 4 O / h 1 W 2 P P t O b 0 h G a N / u 9 A M A A A A A Y C P U + L T M S 6 / t r H U 5 S w 2 V 0 N K Q o W N p W / 7 j z S 3 J 3 x v N 9 6 A h G R P 3 7 U 4 / A A A A A A A 2 J j Y 8 U 0 R L J 9 Y 5 J 8 N f / M N P g 8 f R x q T u x a B o T g Y t 5 T l 2 y I Q 7 / Q A A A A A A 2 B j b 2 E 0 Z T f w Y a v y m i v Y X O o 6 2 R f N G h I 4 / R T R c R Q U N d + o B A A A A A L A T a v S m y A c j X + g N X w g 1 f F P l L / / x 3 7 L f j n w x e D x t y b v H V 9 c 6 h G Q 0 7 v Q D A A A A A G A j 1 O h N l Z + / t a n 2 l S W 2 / u B X v U Z 8 6 H j a k u u O f B A 8 9 p R x p x 8 A A A A A A B u h B m / K q F d B q M G b M t d 8 7 8 P e P B C h 4 2 l D / v R v 3 w 4 e d 8 q 4 0 w 8 A A A A A g I 1 Q g z d l t K J B E 0 M C F C 3 b + M K r e 1 u 3 y s S e H 7 4 S P N 6 U c a c f A A A A A A A b o Q Z v 6 j T x x H 5 s V j 7 5 Y a 8 n x c g b 3 w o e X 9 1 R 7 4 r Q c a a M O / 0 A A A A A A N g I N X h T p 8 6 V E 6 a K 5 j / Q E o 7 q W R E 6 1 j r y y 7 d u z i 7 b X W + v D n f 6 A Q A A A A C w E W r w p s 5 7 I 1 / O r t z X z D C J y X L 5 4 x / 1 V r l 4 + l / + J v v f 4 1 c H j z t l 1 h 1 9 P 3 h c q e J O P w A A A A A A N k K N 3 T q y / e / + K 9 j w b U M 0 K a R 6 W Y S O O 1 X q n o f B n X 4 A A A A A A O y 8 M 7 I m 2 O h N m V e P P R h s + L Y p 6 t G g 4 Q u h 4 7 f O r 4 5 / J V u 2 v 7 5 e H e 7 U A w A A A A B g Q 4 3 N z 3 / n o 9 7 E i 1 p h 4 Y O R L w Q b w N b R f t Y c / F 2 w 8 d u m a E L I 1 4 / t C P 4 O 1 q m z F 4 M 7 / Q A A A A A A 2 J j Y 8 N R c A C + 9 t j P Y A L Z O E 8 s z V o m W 1 X z m 5 W e C v 4 N l 3 j 2 + O v u T w / 8 X P A b r u N M P A A A A A I C N U O N T 0 R w J q Y d O v H 3 8 q 6 2 b 7 H G y a B L I F 1 9 7 P P h 7 W O Z n b 3 6 j l q E S 7 v Q D A A A A A G A j 1 P g c j Y Y w / O S N b w Y b w l Z 5 8 k c v B v f d x q j h r w J A 6 P e w j I a q q K A R O g a r u N M P A A A A A I C N U O N z b F R k + J / j 1 w U b w h Z 5 f 2 R 5 d t 2 R D 4 L 7 b m M 0 h E F D G U K / i 2 W 0 X G b K I o M 7 / Q A A A A A A 2 A g 1 P i f m a 3 / 9 b q 8 Q E G o I W 0 S 9 A r o y V E J 5 + I U f B 3 8 P 6 2 h I R q r h E u 7 0 A w A A A A B g I 9 T 4 D O X b L x w P N o K t U s e w A K t o 0 s c 6 h k o o W i Z z 6 w 9 + l V 2 2 2 / a 9 c a c f A A A A A A A b o c Z n K G r 8 p 5 6 P Y f 8 / v x T c d x u j R n / o d 0 g V v f d a S t S q C O N O P w A A A A A A N k K N z 8 m y 4 f v v B R u / l j n 8 0 v O d 6 M m g X g x a B S P 0 O 6 T M f 7 y 5 J f u r F 1 / L b n 7 6 N 1 H v k z v 9 A A A A A A D Y C D U + + + X l 1 x 8 J N n w t o 7 k H u j A n g 1 b A C B 1 / X V G B 4 9 l / f T q 7 + 7 l f Z l / 6 7 u + D x z h Z 3 O k H A A A A A M B G q P H Z L 9 u e + 0 W w s W s d P a n X 5 J K h Y 2 h L t P p F 6 N i b y G 9 H v p i 9 e e y + 3 l w Z 1 3 z v w + D x j o 0 7 / Q A A A A A A 2 A g 1 P v t F P Q v e G / l y s J G b I s + 9 c q i 3 V G b o W N q Q k T e + F T z u J v P B y B e y V 4 8 9 2 O v Z M N n k k O 7 0 A w A A A A B g I 9 T 4 n C r q l h 9 q 2 K a K G s w a m r H 9 7 / 6 r d U M n / u I f f h o 8 5 r b k 9 W M 7 s n V H 3 / e O 2 5 1 + A A A A A A B s T G x 4 F s m W Z 9 8 J N m b r i H p P q F e D j k E T L Y a O r 8 6 s f P L D 3 v C E 0 L G 2 J T q + n f / 0 x r j j d q c f A A A A A A A b Y x u d R d P U C g o T o 2 P Q R I u h J / R 1 5 q X X d g a P r 2 0 Z W 2 R w p x 8 A A A A A A B t j G 8 p l 0 v Q K C h P z s z e / k f 3 5 8 / / e y B K X m o w y d E x t i 3 o y j E 6 c 6 U 4 / A A A A A A A 2 J j a W i 6 Z N K y i M j S Z d v P n p 3 w S P O V U 0 k W I b J 3 s M R Y U Y F W H c 6 Q c A A A A A w E a o w V w 0 P 3 n j m 8 F G b N N 5 f 2 R 5 b w W F 0 D G n i o Z p a L + h 4 2 l b t N S o O / 0 A A A A A A N g I N Z a L p s 0 r K G j l i b / 8 x 3 8 L H n e q 7 P n h K 8 F j a V v c q Q c A A A A A w E 6 o o V w 0 m u y x r b 0 Y R q M i S O j Y U 0 T v h 5 b T D B 1 H m 6 L i i z v 9 A A A A A A D Y C D W U y 2 T D 9 9 / r N V h D D d k 2 R B M b b v 3 B r 4 L H n i J X 7 v s o e / P Y f c F j a V P c 6 Q c A A A A A w E a o k V w 2 b R 8 a 8 O 7 x 1 b 1 J K U P H n i J f + u 7 v W 9 + z w 5 1 + A A A A A A B s h B r I Z a N V F J 7 9 1 6 e D D d m 2 R L 0 K 6 l z C U k W G N q 8 s 4 U 4 / A A A A A A A 2 Q o 3 j K u n C / A N / 9 v f / G T z 2 V F m 2 / 6 P s 1 W M P B o + l 6 b j T D w A A A A C A j V D D u G o + / 5 2 P s h d e 3 R t s 0 L Y h b x / / a q 8 Q E j r 2 V N F 7 8 v y r T w S P p 8 m 4 0 w 8 A A A A A g I 1 Q o z g m G o Z w + K X n g 4 3 a N q T O C R / H Z t t z v 8 h + d f w r w W N q I u 7 0 A w A A A A B g I 9 Q Y t o i W h 3 x v 5 M v B x m 2 T U W + C 0 P H W k Z V P f t g r v m j S y d C x 1 R l 3 + g E A A A A A s B F q C F t l z c H f t W 5 e h v d H l v c m Y A w d b 1 3 R 3 A x / / v y / 9 9 4 b H U / o O F P H n X 4 A A A A A A G y E G s C W 0 Q o T f / q 3 b 2 c v v v Z 4 9 t u R L w Y b u 3 V H v S t C x 9 p E V O z Y / n f / 1 Z u 7 o s 5 i g z v 9 A A A A A A D Y C D V 6 U + W a 7 3 2 Y / d W L r 2 X / / d a G Y K O 3 r m j 5 y N D x N R 2 9 P / v / + a X s n Z E 1 w e O 2 j D v 9 A A A A A A D Y C D V 0 U 0 c T Q W 5 5 9 p 3 s u V c O Z b 8 e W R F s A K f O n x z + v + C x t S G a q 0 E 9 P k L H b R V 3 + g E A A A A A s B F q 4 N Y Z D R H Q k I W f v P H N Y E M 4 V f b 8 8 J X g 8 b Q p G j q R q g D j T j 8 A A A A A A D Z C D d s m o l 4 N f / b 3 / 1 n b U o 7 a z 5 X 7 P g o e S 5 u i n h 7 / e / z q 4 O 8 Q E 3 f 6 A Q A A A A C w o Y Z 9 q G H b V D Q 8 4 K X X d g Y b x d Z 5 + I U f B 4 + h b d n w / f f M C y / u 9 A M A A A A A Y K O N c x G o 6 P H 0 v / x N s G F s m f 8 5 f l 2 v o B E 6 h r Z l 3 d H 3 T S d / d K c f A A A A A A A b W k I y 1 K B t Q 7 7 9 w v H s g 5 E v B B v I V t H y k K F 9 t z H q y f D e y J e D v 0 f Z u N M P A A A A A I C d U G O 2 L d G y l q E G s m U 0 m W J o 3 2 2 M 5 m R 4 f 2 R 5 8 P c o E 3 f q A Q A A A A C w o S f i b Z 7 s 8 L L d H 2 X P v P x M s J F s F T X Y 1 X A P 7 b + N s S i 6 u N M P A A A A A I A N N T b b P t n h F X s + y l 5 + / Z F g Q 9 k q K r R o C E J o / 2 2 L 3 o 8 3 j 9 0 X / D 2 K x p 1 + A A A A A A B s q L H 5 7 v H V 2 T X f a / d k h 2 s O / s 5 s / o H J o k k U b 3 7 6 N 8 H 9 t y 3 X H f k g a n 4 K d / o B A A A A A L A x 2 u B 8 8 b X H e 0 / G Q 4 3 Z t m T n P 7 3 h N Z S t o y J G m y e + H B t N U B n 6 H Y r E n X 4 A A A A A A G y M b X S + e u z B 7 E v f / X 2 w M d u G q A C i p S X H H n O K / H b k i 7 1 h I 5 r / I X Q c b Y m G d I S O v 0 j c 6 Q c A A A A A w M b E h u f P 3 9 r U 6 r k I n v z R i + O O N 2 U 0 7 8 O f H P 6 / 4 H G 0 I S q A 6 H y F j n 2 q u N M P A A A A A I C N U O N T U f d 7 j f M P N W y b j I 4 p d L y p 8 u u R F b 2 i R l s L D X t + + E r w u K e K O / 0 A A A A A A N g I N T 7 H 5 i d v f D P 7 9 g v H W z U J Z O w K C l W j I S T b / + 6 / s s 9 / p z 1 D J 1 T 4 C B 3 r V H G n H w A A A A A A G 6 H G Z y h a s U A N 7 D 9 / / t + z Z f u b b W D / 2 d / / Z / A Y 6 4 p W m 3 j m 5 W e y r / 3 1 u 9 n l j z d f b K h S c H G n H w A A A A A A G 6 H G 5 1 T R s I H n X j m U r T v 6 f r D B m z p X 7 v s o + 9 / j V w e P r e 5 o D g Q V X Z r s 1 a D 9 h 4 6 t X 9 z p B w A A A A D A R q j x W S Z a 3 r K J u R q e / p e / C R 5 P U / n l W z d n W 5 5 9 J 3 i s q a M e J S r 6 h I 5 r s r j T D w A A A A C A j V D j s 2 z U u N U 8 D X U O F 7 j 5 6 d 8 E j 6 X p q P D R R G 8 G 9 S g J H c 9 k c a c f A A A A A A A b o c Z n 1 b x + b E f 2 p e / + P t g A T h F N Q B k 6 j q a j u S r q n q d C k z 2 + P 7 I 8 e D y h u N M P A A A A A I C N U O M z J j 9 7 8 x u 1 r T j R 9 G S P / T L y x r d q L b Y o + / / 5 p e C x h O J O P w A A A A A A N k K N z 9 j 8 9 1 s b e k / U Q 4 1 g y 2 h I R l N L V h a J i i 0 r n 6 x v e U 9 N f v k f b 2 4 J H s v E u N M P A A A A A I C N U O P T I p r 0 c M 3 B 3 w U b w p b R B J N l J z i s M x r G U W d P B h V 2 t I x m 6 F j G x p 1 + A A A A A A B s h B q f V t E S j n U 8 w f + L f / h p c P 9 t i Y Z L 1 D k n w 9 Y f / C r 7 7 c g X g 8 c y G n f 6 A Q A A A A C w E W p 8 W k b D B O p o X D / 5 o x e D + 2 9 L X n p t Z 6 2 r b K j o 8 s H I F 4 L H o r j T D w A A A A C A j V D j 0 z p a u j H U C L a M G u 9 l l 2 q s O 1 r K M 3 T s q X L 3 c 7 + c d G U J d / o B A A A A A L A R a n x a R 0 / S v / b X 7 w Y b w Z a 5 Y k + 7 i w x q 7 K 8 7 + n 7 w 2 F N l w / f f 6 8 2 H M f F Y 3 O k H A A A A A M D G x I Z n q r x + b E e w A W w d 9 W R o 8 3 A J D Z U I H X f K a I j K M y 8 / M 2 5 e B n f 6 A Q A A A A C w M b b x m z p 1 L F 0 5 m j / 7 + / / M / v f 4 1 c H j a D r q V R A 6 5 t T R + 3 / 4 p e e z t 4 9 / l Q I D A A A A A M B W q A G c K j v / 6 Y 1 g w z d V r v n e h 9 k L r + 4 N H k u T 0 T C O 0 P H W F f X y c K c f A A A A A A A b o Q Z w q r z 4 2 u P B B m / q q M e A J p p 8 Z 2 R N 8 L j q z q 9 H V m R f + u 7 v g 8 d a V 9 z p B w A A A A D A R q g B n C q / O v 6 V W p d q n J j P f + e j 7 E / / 9 u 1 e o W P s f A R N 5 C / / 8 d + C x 1 h X 3 O k H A A A A A M B G q P G b M n W v o j B Z V j 7 5 Y a + R P / L G t 4 L H m T o / e e O b w e O q K + 7 0 A w A A A A B g I 9 T 4 T Z l v v 3 A 8 2 O B t M p r 8 c P 8 / v 5 S 9 e 3 x 1 8 J h T p c l i i z v 9 A A A A A A D Y C D V 8 U 6 a J Z R q L R r 0 a n v 3 X p 7 M P R r 4 Q P H b r a E W H 0 H H U E X f 6 A Q A A A A C w E W r 4 p s x 7 I 1 / u z Y U Q a v S 2 J V u e f a c 3 X 0 T o + C 2 j f T T 1 X r j T D w A A A A C A j V D D N 3 W a n u C w S D R s 4 m d v f i N 4 / J Z p a s i I O / 0 A A A A A A N g I N X p T 5 5 d v 3 d z 6 X g z K l f s + y l 4 9 9 m D w d 7 C K e j E s 2 1 / / e + F O P w A A A A A A N k K N 3 j r S x s k e Q 7 n m e x 8 m n / z x y R + 9 G N x 3 y r j T D w A A A A C A j V C D t 4 7 8 e m R F d t 2 R D 4 K N 3 7 b l z 5 / / 9 + D v Y J X f j n w x 2 / D 9 9 4 L 7 T h V 3 + g E A A A A A s B F q 8 N a V n 7 z x z U 4 M l b h i z 0 e 9 Y R 2 h 3 8 E q e v 0 6 h 0 q 4 0 w 8 A A A A A g I 1 Q Y 7 f O N L l U Y 5 l o S E f o + C 3 z / K t P Z J c / X k + R w Z 1 + A A A A A A B s h B q 6 d a c L 8 z F o L o b Q s V t H R Y Y 6 e n W 4 0 w 8 A A A A A g I 1 Q I 7 e J P P z C j 4 M N 4 T b l 5 2 9 t C h 6 7 d d 4 8 d l + 2 5 u D v g s d g F X f 6 A Q A A A A C w E W r g N h U 9 v f / S d 3 8 f b B C 3 I c + 8 / E z w u F P k v Z E v 9 3 p 2 a P 6 H 0 L H E x p 1 + A A A A A A B s h B q 3 T e a d k T W 9 x m / q J / h V s u 2 5 X w S P O W X e P v 7 V 3 v u x 8 s k P g 8 d U N X p N A A A A A A A A A A A A A A A A A A A A A A A A A A A A D L B P f O L / B + 2 V k y 7 6 T g 4 J A A A A A E l F T k S u Q m C C < / L o g o >  
                     < T i t l e > S t a d t   L a n g e n t h a l < / T i t l e >  
                     < F a c h b e r e i c h > < / F a c h b e r e i c h >  
                     < F a x > < / F a x >  
                     < C l a i m > < / C l a i m >  
                     < P o s t a l >  
                         < C i t y > L a n g e n t h a l < / C i t y >  
                         < L Z i p > C H < / L Z i p >  
                         < C o u n t r y > S c h w e i z < / C o u n t r y >  
                         < S t r e e t > J u r a s t r a s s e   2 2 < / S t r e e t >  
                         < Z i p > 4 9 0 1 < / Z i p >  
                     < / P o s t a l >  
                 < / O r g >  
                 < U s e r >  
                     < A b w e s e n h e i t _ E x t > < / A b w e s e n h e i t _ E x t >  
                     < S i g n > i V B O R w 0 K G g o A A A A N S U h E U g A A A A E A A A A B C A Y A A A A f F c S J A A A A A X N S R 0 I A r s 4 c 6 Q A A A A R n Q U 1 B A A C x j w v 8 Y Q U A A A A J c E h Z c w A A D s M A A A 7 D A c d v q G Q A A A A a d E V Y d F N v Z n R 3 Y X J l A F B h a W 5 0 L k 5 F V C B 2 M y 4 1 L j E w M P R y o Q A A A A 1 J R E F U G F d j + P / / P w M A C P w C / o h f B u A A A A A A S U V O R K 5 C Y I I = < / S i g n >  
                     < A b w e s e n h e i t _ I n t > < / A b w e s e n h e i t _ I n t >  
                     < P r o f i l e I m a g e > i V B O R w 0 K G g o A A A A N S U h E U g A A A A E A A A A B C A Y A A A A f F c S J A A A A A X N S R 0 I A r s 4 c 6 Q A A A A R n Q U 1 B A A C x j w v 8 Y Q U A A A A J c E h Z c w A A D s M A A A 7 D A c d v q G Q A A A A a d E V Y d F N v Z n R 3 Y X J l A F B h a W 5 0 L k 5 F V C B 2 M y 4 1 L j E w M P R y o Q A A A A 1 J R E F U G F d j + P / / P w M A C P w C / o h f B u A A A A A A S U V O R K 5 C Y I I = < / P r o f i l e I m a g e >  
                     < L a s t N a m e > R e i n m a n n < / L a s t N a m e >  
                     < F u n c t i o n > L e r n e n d e   K a u f f r a u < / F u n c t i o n >  
                     < A l i a s > < / A l i a s >  
                     < F i r s t N a m e > L u c y < / F i r s t N a m e >  
                     < M o b i l e > < / M o b i l e >  
                     < E m a i l > L u c y . R e i n m a n n @ l a n g e n t h a l . c h < / E m a i l >  
                     < T i t l e > < / T i t l e >  
                     < P h o n e > + 4 1   6 2   9 1 6   2 2   8 8 < / P h o n e >  
                 < / U s e r >  
             < / P r o f i l e >  
             < P o w e r P o i n t >  
                 < S l i d e C o u n t > [ T o t a l S l i d e C o u n t ] < / S l i d e C o u n t >  
                 < S l i d e N u m b e r > [ C u r r e n t S l i d e N u m b e r ] < / S l i d e N u m b e r >  
             < / P o w e r P o i n t >  
             < F o r m s >  
                 < D a t e   U n f o r m a t t e d V a l u e = " 2 0 2 5 - 0 1 - 2 3 " > 2 3 .   J a n u a r   2 0 2 5 < / D a t e >  
                 < T i t l e > F a c h s t e l l e   A l t e r   I n f o < / T i t l e >  
                 < S u b t i t l e > < / S u b t i t l e >  
                 < F o o t e r > S o z i a l a m t ,   F a c h s t e l l e   A l t e r < / F o o t e r >  
             < / F o r m s >  
             < D a t e > 2 3 . 0 1 . 2 0 2 5 < / D a t e >  
             < T i t l e > F a c h s t e l l e   A l t e r   I n f o < / T i t l e >  
             < F o o t e r > S o z i a l a m t ,   F a c h s t e l l e   A l t e r < / F o o t e r >  
             < S u b t i t l e > < / S u b t i t l e >  
         < / F i e l d s >  
     < / C o n t e n t >  
 < / P r i m e D o c s F i e l d P a r t > 
</file>

<file path=customXml/itemProps1.xml><?xml version="1.0" encoding="utf-8"?>
<ds:datastoreItem xmlns:ds="http://schemas.openxmlformats.org/officeDocument/2006/customXml" ds:itemID="{8F7FA129-7FEA-4094-B2D2-D540217F257D}">
  <ds:schemaRefs>
    <ds:schemaRef ds:uri="http://www.w3.org/2001/XMLSchema"/>
    <ds:schemaRef ds:uri="https://schemas.primesoft-group.com/primedocs/BasicPart"/>
  </ds:schemaRefs>
</ds:datastoreItem>
</file>

<file path=customXml/itemProps2.xml><?xml version="1.0" encoding="utf-8"?>
<ds:datastoreItem xmlns:ds="http://schemas.openxmlformats.org/officeDocument/2006/customXml" ds:itemID="{CC89EBD6-01F0-4C92-8D20-5BC77429392A}">
  <ds:schemaRefs>
    <ds:schemaRef ds:uri="http://www.w3.org/2001/XMLSchema"/>
    <ds:schemaRef ds:uri="https://schemas.primesoft-group.com/primedocs/FieldPart"/>
    <ds:schemaRef ds:uri=""/>
  </ds:schemaRefs>
</ds:datastoreItem>
</file>

<file path=docProps/app.xml><?xml version="1.0" encoding="utf-8"?>
<Properties xmlns="http://schemas.openxmlformats.org/officeDocument/2006/extended-properties" xmlns:vt="http://schemas.openxmlformats.org/officeDocument/2006/docPropsVTypes">
  <Template>8e7e1b53-42e4-4a8c-a7a7-953da0634770</Template>
  <TotalTime>0</TotalTime>
  <Words>659</Words>
  <Application>Microsoft Office PowerPoint</Application>
  <PresentationFormat>Breitbild</PresentationFormat>
  <Paragraphs>216</Paragraphs>
  <Slides>35</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Arial</vt:lpstr>
      <vt:lpstr>Calibri</vt:lpstr>
      <vt:lpstr>MetaLF</vt:lpstr>
      <vt:lpstr>Source Sans Pro</vt:lpstr>
      <vt:lpstr>Source Sans Pro </vt:lpstr>
      <vt:lpstr>Source Sans Pro Bold</vt:lpstr>
      <vt:lpstr>Wingdings</vt:lpstr>
      <vt:lpstr>Wingdings 2</vt:lpstr>
      <vt:lpstr>Blau</vt:lpstr>
      <vt:lpstr>Fachstelle Alter  Information 23. Januar 2025</vt:lpstr>
      <vt:lpstr>Begrüssung</vt:lpstr>
      <vt:lpstr>Programm</vt:lpstr>
      <vt:lpstr>Einführung</vt:lpstr>
      <vt:lpstr>Vision </vt:lpstr>
      <vt:lpstr>Altersfreundliche Gemeinde </vt:lpstr>
      <vt:lpstr>Ausgangslage I </vt:lpstr>
      <vt:lpstr>Ausgangslage II </vt:lpstr>
      <vt:lpstr>Fachstelle Alter – Ziele  </vt:lpstr>
      <vt:lpstr>Fachstelle Alter – Ergänzung  </vt:lpstr>
      <vt:lpstr>Fachstelle Alter – Mitwirkung und Befragung  </vt:lpstr>
      <vt:lpstr>PowerPoint-Präsentation</vt:lpstr>
      <vt:lpstr>Mitwirkung und Befragung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Fragebogen – in Papier</vt:lpstr>
      <vt:lpstr>Fragebogen – online</vt:lpstr>
      <vt:lpstr>Vorteile der digitalen Mitwirkung</vt:lpstr>
      <vt:lpstr>E-Mitwirkung ist eine sichere Lösung</vt:lpstr>
      <vt:lpstr>Schritt 1: Informieren Sie sich</vt:lpstr>
      <vt:lpstr>Schritt 2: Registrieren Sie sich</vt:lpstr>
      <vt:lpstr>Hilfe: Nutzen Sie den technischen Support</vt:lpstr>
      <vt:lpstr>Fragebogen – Anonymität</vt:lpstr>
      <vt:lpstr>PowerPoint-Präsentation</vt:lpstr>
      <vt:lpstr>Weiteres Vorgehen</vt:lpstr>
      <vt:lpstr>Nächste Schritte</vt:lpstr>
      <vt:lpstr>Nächste Schritte</vt:lpstr>
      <vt:lpstr>PowerPoint-Präsentation</vt:lpstr>
      <vt:lpstr>Austausch</vt:lpstr>
      <vt:lpstr>Herzlichen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Fachstelle Alter Info</dc:title>
  <dc:creator>Reinmann Lucy</dc:creator>
  <cp:lastModifiedBy>Eggimann Barbara</cp:lastModifiedBy>
  <cp:revision>36</cp:revision>
  <dcterms:created xsi:type="dcterms:W3CDTF">2025-01-15T07:20:01Z</dcterms:created>
  <dcterms:modified xsi:type="dcterms:W3CDTF">2025-01-28T06:15:03Z</dcterms:modified>
</cp:coreProperties>
</file>